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7" r:id="rId4"/>
    <p:sldId id="275" r:id="rId5"/>
    <p:sldId id="276" r:id="rId6"/>
    <p:sldId id="278" r:id="rId7"/>
    <p:sldId id="279" r:id="rId8"/>
    <p:sldId id="280" r:id="rId9"/>
    <p:sldId id="282" r:id="rId10"/>
    <p:sldId id="284" r:id="rId11"/>
    <p:sldId id="285" r:id="rId12"/>
    <p:sldId id="286" r:id="rId13"/>
    <p:sldId id="287" r:id="rId14"/>
    <p:sldId id="288" r:id="rId15"/>
    <p:sldId id="289" r:id="rId16"/>
    <p:sldId id="290" r:id="rId17"/>
    <p:sldId id="291" r:id="rId18"/>
    <p:sldId id="29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66"/>
    <a:srgbClr val="FF505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sgj\Desktop\SK Shyam\Class-10 English Study Materials\First Flight Chapterwise Study Materials\Two Stories About Flying\Two Stories about Flying.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sgj\Downloads\download (11).png"/>
          <p:cNvPicPr>
            <a:picLocks noChangeAspect="1" noChangeArrowheads="1"/>
          </p:cNvPicPr>
          <p:nvPr/>
        </p:nvPicPr>
        <p:blipFill>
          <a:blip r:embed="rId2"/>
          <a:srcRect b="11995"/>
          <a:stretch>
            <a:fillRect/>
          </a:stretch>
        </p:blipFill>
        <p:spPr bwMode="auto">
          <a:xfrm>
            <a:off x="0" y="0"/>
            <a:ext cx="9144000" cy="3529013"/>
          </a:xfrm>
          <a:prstGeom prst="rect">
            <a:avLst/>
          </a:prstGeom>
          <a:noFill/>
        </p:spPr>
      </p:pic>
      <p:pic>
        <p:nvPicPr>
          <p:cNvPr id="3" name="Picture 2" descr="C:\Users\ssgj\Downloads\download (12).png"/>
          <p:cNvPicPr>
            <a:picLocks noChangeAspect="1" noChangeArrowheads="1"/>
          </p:cNvPicPr>
          <p:nvPr/>
        </p:nvPicPr>
        <p:blipFill>
          <a:blip r:embed="rId3"/>
          <a:srcRect b="11995"/>
          <a:stretch>
            <a:fillRect/>
          </a:stretch>
        </p:blipFill>
        <p:spPr bwMode="auto">
          <a:xfrm>
            <a:off x="0" y="3657600"/>
            <a:ext cx="9144000" cy="3200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Au4AAAGlCAYAAAClanP4AAAgAElEQVR4Xuy9ebQex3XYeb/ve/sKPCwPIEBsBEkAJAGSIEVRokRRC7VFiu2JZNk5dk5mTsaT8Zlz5sw/8XjskZ2Z2I6Tmck5M7ZiKbEtK7ZsyZusJTIlS6RIiqS4iBT3HSABkNj3ty9zb1VXd3V1bb1823vVEvje666uunWruvpXt2/dqh08eHAZwhE0EDTQNRqo1Zeh1gCo1cuIXP1j3ztQg4GxGtRqKBdmP3NxGeZnNOXQdeuhJvCUNSoXLPlnLjllkQWV5FDuw1qnayT/makO5hOd0xYvTjJFRsdyco84JV9OF57V1/ab+2HPnf3w9//hIm8f+Yj/tus5dZ+mcK7+bB4sqVSmNl2UX0o0g45YGSZ1S3KJX5dJd3QY71HUEaUTt8n3mnWO2Sv5s3I1DdzTW4P+EbwQ9de56WVYmI1EFGVr9OhudzUP80NmrIeQF0Wfn6rB7PkGzF+uwfJSrgfF9YCH60EDQQMlNFAL4F5Ce+HWoIEWaoBetvVePYQUE8MTiB2Z9w/XYM2WOsxNA1w8vgRLi4hWS5abvBhATpRTzjzgrgE6s+SKHDZ4N8JxlHsEdVZwZ7JJFKlJrAUwBoRpWa3gHuugveCeqZ4nuKdhP/krBe6e0C5UrqgvmWgZ+pYW2nWTBfl+vKmOk++hNTXow2fo8uklmJvST37kPukzeXA9MS5wj/kdM1qYqcHUiR72MxxBA0ED7ddAAPf2t0GQIGjAqgF6ydYaaGUnC3ul707X690sVt9QDcjC3jcEsDgPcOkUATtPbwMLnsCnwdVEOWRtFbjrwEw1LYuqZqqTTMCs8J5SpsGaraqzCLizurh1HIvTBIu7D7jHFn0psQ3cO83anlZbuhJD4wCNvhpa39ECP4fAjD/VCYTr2YonK5ZHzAXtukeU5Ji7WIOZcw1YmC71qc/n4Q9pggaCBmzPcLC4h/4RNNChGiALuwB2EwCWEt0Namr29Il/bEMdptENZm6Ku8LorOsuwHDDeyeCO2nDoLPYOmwiSmXCorhvGOE9a8pNu53obiwM7pb6qROyvOAu0SATT9Uj5pcG8KTnyed93WTEBLId4G4qU8jEa5ZtOO5StMzgvbcfgL5kTV9YhtnLvM+5nikfaLfmY+m6ojWWFtCFZhot8Cd7YGneawZeaoQKNwcNBA1kNRAs7qFXBA10mgbIwo4v8HqPQbBK35cOeMeyyCe3p78Goxtq6A6zzN1hbK4wHpDRVHDXc1GsTKuF29kXLPpS4d0E1YyPsy5PJotzith8fN1FRpK5VrjK3IM+7kbds/s83WWqBHeLf7valFWAu3GCEF3Q+bbbgNfXTSbJwwDtTPuJ/infwfE69ONXranzy7A4h/8QnE1HVeBuGl5k2ZYXCd7J/70OSwuVDkjOJzAkCBpY7RoI4L7ae0Cof0dpIF546noXuq5718oMagTrI+vqCAt88dzsRTewi2Jd1kE3uOvoO8cXAot+mg3uXHKafVkmXjId2iydzAorJTAttJTLSpmouc6cPu4pdTvgva6vGJ01Lk6N8o/nFPIEoQngnvJvV7pS88E9mgApakqaUQ/uOt1x2OcuaQ2cQDdwMj9ziZ7HdBtVBe26p47XRt8nFmfqMHO+DrPoQhOOoIGggdZoIIB7a/QcSgkasGuAWdjRj91JvFE2lYF7BBkiW8y3joAwsZVexMtw+g2EdQT3vIdXNZx1UBPkkKPN4G6Fd9UiXjW4y/QVgX5V4M7dOQqCu3RrCgQt4J7tAdlILXEaSa6qwd3Wn30s7kbfdum5M8Exh3eekH4Or6+jK00NLuCXr8X5tBuN7Qkp4tsunnubbJRmcbYOl4714FcB50OddygJ6YMGggYUDQRwD10iaKCdGiDDLIV3ZOu9coC7DGel5ady+Wf5HvStpd8vn81a9fIW44R3r3d8ynycT4Q88O4lS4IxRkFSEC5oS5NahnfVMisnl6+RQn0s7g5wl0EwJVlKDjMC1jQWd60lXYLSuBzq76ynS/l7gnsVbjKpx0bVu6ReWV6jvjT1M/rUp8pKF5xYyy06V2St47x6YJQrk/zOab0JrTUpA+6mR8AF7fFTge4zs2R9v9BAkM/1QOV7rkPqoIFVroEA7qu8A4Tqt08DPFKM+sk7xwsvR1JbLYcn0CUGrXgX3l5k4ejINaaKwwnuXpMPtZI5ZGsauPNJlvbQgbupnoxgLRZk9T4Z3JVrGV3LEwNMK1vchdzGe3z83JWbMzAuKUdOqoXUisHdZm2vGtx9rO1p8M92StasBeO2E8A3+tAKv5aHY50+v5SJRGNsb7UPGR56H3CXvxTSRGL6VINFoAlH0EDQQPUaCOBevU5DjkEDdg3gi5rcYlj4PQ3/ebvLeIGvXhTyle1Fv9khtLJT1IrLZxyrTQu2qRPenZOPFoI7tYVTHqGIisCdzQFs7h8KAWfiA/LrZgjn+ecDdyaUscV17jImcNfJ1WyLe2XgHvUFXzeZItFkiljb5YaRZaNY8P0YpnXmMrnQ1GI3Gm3/iGk+yU3X9X2gneefmrGy7kMbN02fxgWsUyF8ZMHhM9wWNKDVQAD30DGCBlqogRjYHWU2C97JJWd8E3+R0s6mBO1JOMcc1mxPnXUquDPYMNXBG941gGuyuGtAKRbAsMMmy8oliwkulfu239SLO6cOsJ1TY1HUvFN/e7htSI3rBe5x/g43Ganeskiqq0xKXFmW6IJu59L4HqXuCexLncIB7u22tstALjRKbkwUSrJ3gELJ1uASTchNTamwtu5x8AH3DLRLGTE3nksYPhYj0IToM56DZkgWNODigxDHPfSRoIHma4Be8jXa9TSzJaO5bG94d8EdFkGf1CkyxdhkHc6+uQTz0Rbr6dKrB3cZLrQ19ZA9S6+qnCIT5bwj744Cdw2ktxfcNZOSqAFjYLWAuxaQfcFdALPUYVq+8ZIMtYaOogV3TdokXfZiGTcZHbjLz1ijB13gMITrLEahmccwrmKDtGTmxn8zPQdloV2WhXzeLx/HzZvQ+p5jCGz+wBxKCBroQg0Ei3sXNloQuXs0wIAdfdl9dqVUa+UN7pa3L1nYR9fzVzPtxjiN8aDNL842gLuNHFTCsDa723Ulo1+fbuQ1sZAtyOlMlW2F0qSUMidn3WVi1cjpdKZh6mM6OaVz22/qQ4t7fw6LezlwF1pIySUBeQLi/GTaep4FyirAXVcGKzu20EttVxG4u6Cda9nj64amryZuNuaOTGlol+NGL68nbejEvrA5rO0+0M5158goEo1S0bgzewGt7+g+Exav+gw+IU3QgF4DAdxDzwgaaJIGWLQY2kSpoImpLLgPrcVdTjfW4dTriwza/Y7q4b16dxm5Jqpjur/V3YvJM1Rp0qIe3nOBu6asjNXdAO4ygMYSlgZ3jpXqkYbxBLytMdylujGIE/lGmZUCd6WDMSu2a4MrDZjrNl4q699eBty9y7Y82HIe9NVtfDOuaUELPG3oJA7dc+AD7nmgXZRFpZKep07g4tUzYfGq35gcUgUNpDUQwD30iKCBqjWAb8J6QSt7FpK88ZJZ0cjCTmHiaLfF+RkM63hOvwDWXOU2gLsXHOfQQyrUIK/pjf8KTY54PPlv563AYtSLd/Fpy7kW3EV9VYu7Rg9xEtXqrlmkarO6N8XizuRtIbgrbZDoJrmQzGuifqwzCKv5MNBXWj5KY4JnHzeZdJp0oYm1vHnWdql5UpUjCzz5wNNknlxokjUuPJkPtPO8/a3tQoA472V04bmImzedJfcZ74er6pE65Bc00JUaCODelc0WhO5UDcQhHrlZsZLD1/I+uKYGFNrx0il10WleMSoSXCq2uVZ3tX6J/Df+Cgd23UEQnwsZvBLrgFFzYwrEqa+YLPaR5Cq4M8JK32PUMd5bDNwT3BK/6coQ/VMFvkzauA6y3MrURgCz0mC+MdyrBHdvi7cztn62/dlXgYIuMhyauYJsT6ptIkfXaM8GmuTPYxhJssInre1+/ktBu9S2yxj7ffo0uc/Qp8lwBA0EDfhoIIC7j5ZCmqABlwaElZ3isrvfe67cUtdt4M5ewAMI7OgWs4C7KBK0V3NUlU8iTevgnctug3Yh1VOSBd6pNy9wj3AqZYw03ChOs0lek8A9KqPZ4O7rJsOgM1I0h/EmgrvRQp9uae5aI50rYm2XKxZlZXKTaYW13TaJEzUV6ukfqTGIJ3gnK3zsZmR5IKoCd1HEwnTYedU5/oQEQQNibAlRZUJfCBoopwHmy55y12wG9GbhjxacjWyoo0vMMsxhWMcFihTjDZeuOjejDo4ynbI7E8RI6APtlDiX64xv8bH/NhfH6i4jgM8Un11WWQz6wtyabiO++67maIHFvdXgHjeFp397zNUqzOtUWQTcNX2jk8FdFZf838kA0IObOVGI2IU5mwtPalZqfKjlMqzuN1HCJYw9T5s2UejIcAQNBA2YNRAs7qF3BA2U0EC9V2xclH5NlchSz14SoBCgjWCkmIFRvvBU9VGtBt5XB7gLePdicq9ElGPWem5dpGqB91SRKrizopKySoN7TLdqF5TK0AJqTev2kWJqDev5Wtyb7SajqDGe/Pr4t5s2XTJBO1OxmCwYPs15u+hYBhmbm4ypmUnPdN/wOhxgsMmnzmIIySVlcljAr50/EZbxROlTZH2/eKQHCOTDETQQNJDVQAD30CuCBgpoIGtlN8NOgey1t9CGKsMTdRaTnaxisl9q6obK3ncthnen3M4ETA03/ko+f1lvq7tf8Vpw57Cko96o5eiSbsGp2hMoXXZlJE+F10zA5uUqYyI6Cbr0+TPhM322reCuWtaFdBqLu85NhqnC0N7y+aLgXtS/vbBvu9S2pm4sy9TTX4O+QZyQoXJonBEx4Kt2kTE9ErTz6/SpBsyex7jvS94PXlVDbcgnaKCjNRDAvaObJwjXcRogOMKIMU5/7Yod3Ru9NZjY1oDzby/BArrGZKzsOsCrRHnVwrtTb853tDNBKXA3sqv1gqpok796fnDPFFsE3DGT7TdLcdzZTq04jdCpUqteu8WdZ+QH7nL2GFhEG79drXMei7sRpDXtF0NwDv92Fei1YSe1n0miuVUJa7soO/eC1JzQHs9xUFZhLJg6twSLSUAmq0teqo1d46BpgkVCYEVncdfVS0d73eNdJWNdyCRooDs0EMC9O9opSNkJGmDQvpQOg2aVqzz09qLla2CMFo/V4PyxJf+Q8G6+9dRo+TrIBXU1uJeEd6e7jAo5URtmONBicVfBUujeG9y1dewscI/1IbuPCSC2xW/XWNsZH+YA96zqaRKUfpRcbjItt7ZL8vlY29WBgeozNI6Wb7wwh+EjF2lPCNPXCOlmZ1hJG7RL+bBdV0/0wBxCvGse4DmohWRBA12tgQDuXd18QfhWaYCHeSxSWjHwpbJo8ySyZk6dXWILUMXhGx5yNfu653GXkV1lnGzuPSHytLqn8tP0FdUqTQLWFSEUWNVNjgjc976vH779/1zkpGqyuLcS3JlPtZ4qxdk81nYO4RqQjh+cLGDr4rd7+5jnDANZxrddnpDltrg7wN0J2MTpKHwdPdD6h/lP8n/X7SvnbW3XPEe2R4vCRtKuq5feyucGV2TEDvcEDXS6BgK4d3oLBfnaqwH2uTgLA/mE8od3erk3+mqw5gp8SZ1ehpkLYvGrCh2eBOmZzF4ff/l99NJJVncV2g2Ml1TLW596cOdcbCCpmFbT92aKpBNpR2sun5ytctMOcpWRwZ2SqxMAY+UtFvdYjgKuMgZwz8CfyTJrsrgb00vNGFvopR4bnfPxbTdNEhLAznYUyrfl1napX+i6ri+0x1qi8QmjWQ2No0EBd19dXMArUdN7Q7vSVzV/ZoeRKPOF6RpcPNYDizOFrCg+w1NIEzTQ8RoI4N7xTRQEbJcG2AJUej94w5pJUj/wJX/Ssck6LC0sw2W0aC1iXHbT0VqrO8OUypqhFeBOwrqs7iZot4KEd18oCO6+YSF17jJ5wZ3y0NUnc84N7nSLdQMmAcVRL4rTkuVfmTBUCe6pqmj0U9RNppWLUqtYkGrq00XAneWF4yKzvuNC+RlavIoA7w3upomVbYSR7iHXmenTDbbrajiCBlajBgK4r8ZWD3V2aqDWg9CuAIXzJmsCO/gOog/p+h0NOPbcghXYY5Gc9Bul9AZNV+2qA3f24rfJ5ZTZmSCujAnebdBuBXfnRVmPGlNk3CwyRUr3MAJWdK3ytbhVtbrnBHd/d5nmgbvOVcYG7mkQT/5KFpqmv47lBfdc1nZNX+D3Z/tnGTeZwuBu6GLpHmp/rl1RZJhL36Y6urEs4UJSnnOe0I9ej5PmcSe5ps/U4TK6zuhcdlyjWbgeNNDNGgjg3s2tF2Rviga0UWP8WdEiU/Yl2TfE47EvLy7DxVN6txhThq21urcQ3Iu+zbWKykKwT6exNrd3X+gscN97Vz/81//rQlJ9m597qg2qAXetRTanxd0G7toIL6K2qpUX/y5qbWdwqlsEa5npN9NNxjgJdoB7UWu7+vxQMX2R7/vC7HJqPU7mWctrbTdAu2iDeVywOoUbNs1PBdcZn3EtpFkZGgjgvjLaMdSiAg2QawzQelAjKZctJA2RI+vrzF+UfNkXLTsV2kpdsfDuhGNngkhtHQDumomI1c/d1+LO8k3jcMypinrIxz0XuKfu9wN3BlO6mO9RXpWCewf6tycipZVfhbWd61Z/uMBd96RUBe1y16bdo/tHeJjR6fOaCFgVQrvQBE2glhdqcOk4xnzHXVfDETSwGjQQwH01tHKoo1MDsT+7lZKd2TgT1GrLLLTjKEI7hVa7dAat7CWM2SsW3DWwm1WuD7x3IbgzSrMsUJWr7QvuB3lUmWZa3GVwT4llAncZvqP2VltUjSqTGLWTlCY3mVQXkq3P0e+xijXX1L6W9kpKu+NkJ0tZcG/5olSNzuU6ucA9M64YHjXdZIy+ItLmTTMX+Todpmed5dw1Wlqs7eqtBPBTJ7jf+xKCfDiCBlayBgK4r+TWDXVzawDHeAbtvmO9bzpDyeObaDdCHk5toaCVPQsVnkJ5JrMrrcQsQ5Nxa3zdzQtFC8/TvHRZcIFqs8D9rgH4r//+fFLlAq4yDIY1EwcdwMXpfMDdapWXRM5SMpOnmW4yap21ISeTGUWqS7ms7Rl9Snc3y7fdBe1cJnk2o39KdG0uUtJC+/5hvoiVos9kxizXyJwD2kVW1C4U65383hfnvB5QlxThetBAR2oggHtHNksQqlUaqOMi1NxHgXcCucSs3dqAiycWYfZygTItQq5eq7tvQ3Q/uDOYiqFVQ3cC9gUAK6rZQRZ3AnfycY/9s3kiu6uFBrraDe4mN5mUkvT6Sqzzsg757z4LU/NGk3GBu23i6gL3Ii4yrJs4PvH5QLuiamOePRjadngdurKQO2AUJcv51BaAdhneYakG5w71wMJ08HvP/W4LN3SFBgK4d0UzBSGr1oCXa4ytUOfbJ4GBkfXo90mWJ2Zlj18xlVapW+Hd+aXDqmfPRmCazg/v5YuuzuJeBbjve/8AfOvf5wB3Vqgb3FU9CTDMZXGPKpix4uoMv230b89jbReTARMol4F240TDYSh3QTvP121tl/ujK4pMbH3HfGcuou+7aw2+0qF8x7Z4UoXCLeGGTdO4aJXCRoYjaGClaSCA+0pr0VAfpwa0UWOcdykJPJmRQjxePImh0rRW9m61vFctt0X55ek5yrzN4J4ib49NmNhcIxuVhqlDY/Hmc5MkvQqF3OJOPu7RzqkK+Zmtt20Gd6m+yReHRAFONxlV78ytBuCa/24g7nQv/eGMl7Wdqzjr357oLt1Zm2ltd4G77rGpCtpNE7XMU5zqp7hxE274NTxRg8u4rmdp0fDMF7S2y9Au5zx/Ecdf3LCJ4syHI2hgpWgggPtKaclQDy8NVALtoiQTVOL5wdEaDK2pwYUTtvBoVQOw52zCM5ldodXJ3nI/dxV+i8wbvHRoXxgbR5ZRACcWxwfcZYJzgPu+9/ejxR3BXUC+xnKdhS99OyfW9FR8HJ519HWDpVGMt3v+Zb/zOX3xD2ZT+Yg8CoG70k4ysKuCvPxHM9nqS/e32k3G9oQVcZNpBri7rO2yQkmV9R7A8Lc1WMAmnsfF+bqQnKl7nJ/kpPUNSusNYpjdPe8ehmfvmYNjTzu7XUgQNNA1Ggjg3jVNFQQtpQH85E+7/DGDmRd0eZam5oV/T1yJG5JgRIXL57AwJ986E3gKwpN5fVaupP5Vy12EnlmNPfVjh2hTJsbcfYt1uOgw7M0L7mq1VcdtylKRjyzuMbgrPu683xg0oHGVSaXHG+VbM7unoovYXgnWX/jcLAd7edIgisaM9vxSAvYv/EEE0lEBZcHdBu1CBBXeZb1UGbu9mW4yrbK254X2uIehgL0DGHkGo89MnSF4z37F8B3LTJZ2yv+6943gplDL8KM/ncOf3g+s53gSkgUNtE8DAdzbp/tQcos0QCEYycdcRrdmwHvfIO0i2IDzxxZhnhsNPY5qAdj3hefNu9YaVCd7863unQfurbS477wFXWXIx/3fRRswKTPYZoH7vl/mIP48ArtAJxu4izTXygD/eXRlkfuh8qXAJ6KMD7Tr4D0D7gr/2dxkioSATNxrzA+etq2ULxvq3S5re6V+7erEkiaGmuqQ9X1kHW6ghDHfyQKvHj5GCB2413Gs33HTIKyZ7IXv/94Mbs4UoN3jRRSSdJEGArh3UWMFUfNrQCxC1W2LXRm844tifLKOfptoZccFqPn9KasDYG9w17xc82u3OrmdbWF99/q+mNvs565Cn+pHoraJyVVG13bc2Zs3ocbiTuC+7wMD8M3frQbceT/j/9FZ3GNg/30kMuWjgg3cRdUEaO75Je6L/iLCO69bWomxj3tGt1Fvjs4XAXeXtT0tjkYuw+e2ZlrbdV3DBe2ZMcPwONm+rKTGDlNbaAYY0gVt2kQQz8JGii7sHBD0LjJ025a9/bB59wA8+pUZOPVq/lEt3BE00OkaCODe6S0U5CusAbYTqoPpPN4P1vLJkr92K8YOPo0LUKcKi4o3VgnBniDrmcxcqypldujOKaszQVrHPsk5A5sPrzzsk4WM1T1FR/p7WRK1bA9wv+6DA/CNfxuBu1Iru8+0xc/dAu7PE7RHsmagLyowVY0I8FXQTMG7Ym2n7LULRhUdVQLuKpDGf2c7AmuONoC7rku6wL2Z1nbnIxIlIDdGsr5T2Ehn1BnR5po+PLGlFw7cPQI//NI0HHmyuvGpzMge7g0aqFoDAdyr1mjIryM0QItQGdx4jN1F4Z0WWQ2MoZ8m+rLPUdQY51vKpRoPYV1ZRNd9PjMLqPLM0pCsSpnLQLKP8jvL4s7ZMpJbiF8RuLO8pbzI4l4c3BkeZxrHZHEna/tzv8ehXciQsl5LPu4quAveTsEmJtrz30eW9y8kPhWxtV2BdB1P5wX3Zlnb1XaRlVrWTaYItHN5pDsNj1Fm4qV7VDX35pn4NtDqTtb3xXmAuSnqb+a7VRcZqsLgaAP23TkMhx6fh5e+vxh2UC03sIe7O1gDAdw7uHGCaMU0wKA9x1EE3CmsWaOnBhdPSXGJfdjRKVc+2W3ZecF7aZmrlLfZ4K4AqGfdjck870++/2frZ/Vzl/27VLZSy5Yt7hLIir6981YEd3SVSVncJT/3qizue3+5LwPtsqtMDOSqxT2jy/Qkiy5fi/D+YgTuMeTqwjMKNUt5Vg3uaX0lBSXwbflKoenm6YmN/jnQtpGDuauwtntBuzJ50vyp6/ypc2y8wv/TWiFynZnRfxxKdsmV7u7prcEtnxiDt19ZhB//5TyD/3AEDaxUDQRwX6ktuxrrhYN+HaFd58/uUocvvNMOqMMT6M+Om4hcwvjsmcMb5kwSVQnCnsJ4JjPrsEqZi8K7byXaaHXXWiSjk/K1FCklfusZHk3dg38ooJ+yuBO4k6vM70g05A3uyoQnEkRY3IVc+xDa6VCt7fJHhTLgTub7a/9FP4P3ZoL7K3+cDguZJ5pMWXC3PUl5wb2d0O4Ed+VZUI0MvQjvPdidZi/jZkpSDHbdYlTanfXa24egt78HfvjFaYxU4zsWuN4K4XrQQGdqIIB7Z7ZLkCqnBthLjXzaSxwueO/BABmjGxsM2OdnLGWVfm+Uq4esghVldbfSgK/SOxTc5bpVBO4syyivXQTuHxqAr/929eAuxBXW9g3rNsLQ0DDMzs3AhnWT8MwLT7IuuWv7bjj85mtw57s/CA89/gCsn9gIR44egqt37YG+/j6cDKPL2dwsvHboJeYffstNt8PLr74A69dtYOeuvGI7DP2j4zG4W6PJKH2F9HD1f5tsumQaJigcpDoO5N10qRm+7XmhnU+17ONIZS4ymufS+jTqJrCaCpLfO7nOzGG890XccVoH7XTbthsGYMO2PvgBTuimzpR4AYRbgwa6RAMB3LukoYKYFg1IMdrL6sn0ghwax13/1tfh5Ku45Z8PV/typFZgnwL8auoF7lYg9ivHTyl+eVknUHmJwKVfz3YyJvO63zxZSMVkEXkVAXe1nsKQL8D9Hdzi3gxwF91HdpORJw1Xbt0Obx49DHVs2CVaeSg1cFxVqc70K0En9V0BzXSuhnH+lvFTF7nMvPSfMB68Z9SdxDqf3jFVVZmI4Z5yW9GUkdQt2/jMY6ngotSi1nZdF6wC2uVhoXDMdt3z57C2q7eMrK+xzZpo9+nURyUMDLB+ax9ci5ssPfynU/D2837jS0gVNNDtGgjg3u0tuMrlZ5FjcAD3gmkPXanQSH+PX1FnFvbLGPEg1+EFdaYcc5Zlm9e4PiWIeztGXltlbC3gW4EKre5eRVYL7jFQ2crWgTtZ3P8NWtzFfdJGTC6LLtd6Uo8r7uqBt+5FH4boRnKTES4yH/ngJ+HFl5+DyQ2TaHkfwbUgDTh+4i0YHBxk8P76G6/CDftugtNnTsLaNRPw/fvvgfe/9yPQ3z8Aj/cpXS4AACAASURBVD/1MEyu34Qub3UYGxlnoP/gj+5NLVMsA+5UC52/u7zxUgbcM6Cpf2BsbjK2RzC5T9+3bW1TBNr5xEN0EPPzlJo/mgZYVTeuATIntLNeh/20fxjXFKEf+zTGfBfdds2mHrjurhF47ruz8MoPpLVGLhnC9aCBLtdAAPcub8BVLT5CO222UcSn3Yp/0cuFPtWu39WA028swqL3hkpSzl5QZ5OkxfDeIfIWt7jHSOt4LBS9OuptveylsxLgzsklE2CDFVsA3B9/GGOWasB94nqa/eY/zj67xABeBnfKZXh4BKamLsHkxs1w/ORbUsZUl0RwuR6TG0TabPvIVU0Wqfr5/zMruJylMqmRa91qa7sL2jlkK+0i/V0E3JvlIuN8FDQJfL4Iii8rtGB1HF0Vz58gSF+Gd/zUGBx+ch6e/UYC8/l7cLgjaKD7NBDAvfvaLEhMLzOEdrYbanVsm9IrhXocxFCPl3FLbqs/u6s1nG8zVwbVVNDnBckkKSVvNbJqYSVFVzad+VQgH7hb1eJTnGyt1MGLGhJSLdAzcsqWDyHZiKphORM3ZGH8zNPRgmqSI3p4qG8c+560AlCoNyOrn8WdfNjve/C7cPutd8DDjz3A+tTG9ZOwG33Zz50/DesmNsBJtLb3NBrw7PNPpfocE0ujLxXcY1cZncU3Y9WVxglxDX/qmq4Z1nZbf3aBu+tLiFqHXC4ylo4dz+1snzJ1ujc9miWhXWRLxpRRdFnceeMwWt8BfvRnc+hG4xpDw/WggZWlgQDuK6s9V0Vt8oZ7zKsUihpDEQ0u4aZK+XdB1ZTmBXcmKauEYQ9BPJLY9VmNvMWt7r4VyOcuY8zVqzh7WdaQkKRsyc96K8F5dEzsT4P5mZ9IUY5QrqPf5TBOutx1Wx/ccPcAfO3/iBanSuDOdj/VUqzc0tl2ZfdoXGVi7pcgWTCivGtqXKRUdl5wn3wPhnnC4/gD8wmIy/nh777WdhWwW7UotS2+7ZZ+Wzm0GyYILmOCbjFqvVGD3e8YgnVbe+BHfz4Lx19E7VUz5OR9TYT0QQNt00AA97apPhRcRAPNhHay5gziItTegRqcf4t/fvV1D3fWxQvwOgDeS8nJKNOpCt8ERt0rMv72b5yC//U31kfZ+lagGLj/1mdPwa/+pigrT5Ee7jKy6Pj71g9hh1QgXYbzo98hH3ODNpXzV72TwH0QwR3NlDFFC1eT/OAet40E7s//3lzKWs7BXpFPgfRYFkmVPhb3F7/AQzYKcF+zJ9HV+RdwAXl0nPjhvDe4q/1NBff09aQiNt92pmpDG7ms7dp7o7xMzW6zuFfmIqMp3PrU6dI7BlZTBJmNu/pgx/5B+N7vzUADIZ6yoa+iS0mT+w4vIV3QQNdqIIB71zbd6hO82dA+NllnO/ZNn1eiF/iyoK1JSuVRJQx7COKRxN77qpHX1+qeBndBpRj+bzvAQD9Go5irwegQbqmO/+57DOBDty/D4WMALx0G+F9+EX9/qwZXbMAFcPiV5SK6gD/44xo880pSQ1kdzQL3rXcjeGJBshVdhvQj96QhPdVEKeCPTMxKG+5GcL8+r8U9USX+lm5TG7i/913vhzNnT8PmySvgx08/iotSh+Daq/fBW28fhenZadh37Q1w7K03YXZ2BttmFm675Q544qlHYOsV2+Dt48fg2RefwhCQGzE85CJcuWUHvH3iGJwQfvJYMMVyZ64yqkyRvJPv5lZ40uf4tQrQ4zmCed3h8m9PrqeVawN3Wx92gbvtK4juEc3lJmOaTESKqSyKTAFoJxF0O6Ou29rLIsj8+Guz8MZj/OsSuTMOoLHl4vElWMCQkeEIGlgNGgjgvhpaeQXUsd5TbGMln6qzRag7cNHT20ss5Jjrpe6Tpz6TwndmwKloTq7P03G+peC9M8DdrSMuJwESrZegTbXUQ1VDleC+9e4eWHeAu7uceYrCJPLSj9yD5kO1YMXPvRC4fxhdZf51DlcZphyhEX9wF3eoFnfKSt6A6UoE9SPH3jD6uA8ODcH0NM6kZDFkcJd0EospKYbKl91kJu/gQD+IE/S+NfhV7UVuphUgnwF3pQ1s4J43BGQZaE/pI1J2ldBOWRrzU3XiesgyOnQPLDpr+/DaBhz40CgcemIWfvK19INK+2us2VKHM4fRtTFY3l0tEq6vAA0EcF8BjbjSq9BMS3vfEMZnn6ihPzsuQsVYwaZjJbnMeMG7+/3q6Hatg/esxR0jhNbR5QndwWcVK9zmDQBvnUzD6J23oCX+cXN1nBZ3HUllsluGrR/m/ukC1k8TrONxlEBdzaNicGeuMhZwZ8Wb2pydd4O7CAf5ntvvYpFk9lx9HZw6cwIXofag1fwtXJS6HgYGBpg1lRarPvXME/Dyay/AJz76T6Cvtw9OnjoOMzNTMD4+gWmW4Mw5XMi6dj18975vJto0WNx9wD1eAxwl3vguDvLCKn/hpQTkzW4yWSWxCYLGRawjre2W51pc6jRop51Rr79rGM4dAXjib+ZgaT5bCYL3sY11mMKvpTMXqhl7Vvp7NdSvezUQwL17225VSN5UaEdfdrLUnDq06GWpqQTeOwaIPQTxSGLuhNW8PH3cZQS437wXofwUwNpRfImPcGvrsZM1GBtehjMXavDx9y7Di4cAXngNz+F1Ov/jFwBuuY5b3OcQ8rdtBjiEbjSvISTcej0/d+4iwPOv8ZpqLe4GcN/6Ye6moYI6c3uRDufiVMbNtOBC4td0Bimw5X+k9U+uMjd8ZAD+9jelnVNFGknJZvcMO7hTiXJIyMSVBuuP8H367CkmvoBCnb/15skt8NZxVLw4ovqmvy5IrjLSot0i4J5SIWYgQH7sGt5u519a0Fjj0w+FCdpZlzA8Py5ru/ZenS6iCnSktV1Tdx+DgWptpwn4DR8YwfCPNfjhH88ilKcenfRzhM/wGtxzY+os36wpHEEDK1UDAdxXasuugHo1C9rpxTmEn8oH19ThNEJ7npCS7Yf36l5IzhdpKXDPwmORLpkH3H/2I8tAFvU/+TtsW5yUHT2OLlBrAE6dQ5gfI393jK6yZRmu3Qnwd/fW4BS+4A9cC3Aar9O/MQT+07h2E1kBJsYBpnD9I6kA9wKCcQR9+vt//p80i1MZafHaybAuLOpH/p4suR6LU6V8SrnKMEk8wJ2RdHoFttnqbo8qQyUKcKdwkH29vTC/MA8z6NP+yOMPMom04J7pY1k9JVDOoZ0OeefUlMzy5IYs4SI7Ab4OmGaaiyZJBPLj1/CvJBcI4h8i3/gkA5tvO6tvQXCv0re9WQtSrUNDRdBOetiOC1End/XDg1+chnNv+o0gE9twrRKC+2V8vmmj3nAEDaw0DQRwX2ktukLq0yxoJ/WMb6at03EhIm3kUYCDVwq8O8FdBslC/aqAcjXluOBdWNyFT/MH3wnw3Yez9HDb/mV45Cf8fAxd2AFiX2gN9NEp2VdaZ3FnsI4JybKehnW1MiKKS/p8bHGX9a2KL1mXtc0i0icVS1nor3pnP+xnFvcoqozIRBM6SQ+OGnCnGY50ELjTQS4zssVdJHGBu3ydN5Li6i+5ydDl2Dor0intx9NEpVvAXa6vnGcsN9678fZeGIshfpFBfDOs7TZo17W7t7XdQtriUiUuMhVC+8SWXrj6tiF45M9n4ORL+QYgcn+k6GDnjgVyz6e5kLobNBDAvRtaaZXJ2CxoJ3eI8U115hZzAaMQlDlWArx7gbuWEn0111pwv3obWn2vwvj7uJ7xMG7WeR3+Tm4ufejKfP4SbtwyTBZ3gFfRG2PjWkyHG7d84z6Aj70X4Fs/APjnP70M45hmHvsH5bGAP4cH0d3mRA2GBgC+ek/aVYaAfd2NCOtP8oWl3LJuO/TgzlUsyDINmqncdIsxZSpmGUX5KK41uxHcuauMAu6KuEUt7gK69/1yPwP3WBQZpgmkoy8Bcd8zXOcZpMFd7JjKJ1JpyzzLRjPxiqtXEtx5PjwTDvENtMIjwD+sD2XSCmu7N7RbnmEntGvutcwBsouqWZe03qGNIDO6rgE3f3wMnvr6LLzyQL6voqLNh9byTfTOHgmLVh0DU7jcZRoI4N5lDbbSxaUdUcvt3qnXEL071m6tw/RFDPd4rjxQrgRw53Blf6lKvFKw6zVf17/9m3Icd1lMj7o5djVVuSWPj3tWYU0EdyGoEdzJx33QCe68T2iaumZ3lZGt5QLeWT4mMMeLGdjG5EnUGRmVAQja6XjxC9yaXwTcXTBN+efZdEkAPN3HXGke5mEmbY8Ut9Kbx6jMFUV/8nVvcDc8BvLpdlnbdRFkBobrzK/97ZcX4Cd/uwiLmk19fQej/hGcdKNb5Lmjxb6u+pYT0gUNtFIDAdxbqe1QllUDzbK019HSvnlPD5x4dRHmZ8uDpKiED/M6m9yHLY2ZVFMXJ7yXkpHhkFMNrgQ2XRO4/9a/Ww/vuRkt5/cDvPcg+qOjNX0Erefkn/4Pj9Tgk+9bhhNncPEa+rpv2wTw+b+swR03L8Mm3EuJzvegt8u2zcvw5ts1TA9w163c2v4NtMTL1W8WuDPgk63uOp3rFmPGnTH6RQZ3nik7aHHq/o8Owt/8ht3ibuzbLB/NAtWoPBXcKfXzv88t73K15HCQ7FbKMrKsmzZeUqGdSaJa3G3W9kgGF7ib3GRSlZDULMu78Z3clYYA/uQj9jjxRcBd7Q7e0C7pX33Gmmltd44pahtKeiVon8EvZT/8Q70eXWOFer2BX9y27m/AG0+i5d71USxv5iF90EAbNBDAvQ1KD0VmNeAD7WuuaEAvwtRJBHDfo9FTg3GMNHDp1BLbXKnqo73wXk19fF6y5b6ClJfTBe7Jzqm8ha+6El1icDFbD7b/QmSxuxKB/c23kx4whmB/4TLDQNizE6PNvJ5AJp1dg4tVydVGZh8juFsAKd3nPP3cTZOlyAVGe5lZuKMrik/87tsji7sHuJv9rDXgzurNpxwyTJLVnQ4G71owT1vc1ftFf9sjLO2fp5XCfKdMFdpj1UdV52kkrUvn1edfrmseazu3nGf7tQB4KucCWoxPRlb4SE2FrO3aOZxlMtwJC1J9xhTV2k5j9a6DgzC+oRce/OMZ3FSputGa4J3WNpGL5EI0n8yTe6ZP5bk5pA0aqFgDAdwrVmjILr8GfKCdcu0brMFNP90Pbz65AMeec38/pfi/k7hz4gn0RZ2fw5dseX7UVq40vJeyaFdTKZ8XbXF4r0pGfd8SrjK/9Kll+MHjGHlkB8A0ct41O5Yx7GMN/s3na3DXO5YxtGMNtl2xzKLNULr334ZuU5juoacA9l/Do868fRojWSDgY1hxGMVJ4tfu5WWKJmoWuPMyFL8Ii9Xd2OfEglHFIs3BHX3cf0OKp2fpd5n8TRb3iEgz4E31wZN7/8d+Bu8Z0FVcZXTgrkJ7DL86/3apkYqAu93aLveAaLGyYTARettAFvir0QIfwXs8nzIMj3p9p/ueuNXb2m5oX/l0M1xkfMYSnYvMFdf0w86bB+Hez03DeVyjUvV4TfC+cXcDTr6+CAv43PseQ7jQdesNPfDSfdV8AfAtN6QLGjBpIIB76Btt1QCDdiXyg02gOkZn2/+xfjj2LPqUWizvFFFgbGMNzpBvo7+BvrAuVgW8t3mCYdKx6uMu0r3rRoCXDwPGbwf4o7+twT+6cxm+eV8t7m6funsZHnyyhhsy8Q74j++iMJG4gyr+eXAfwOPP8Z9PPJ+EUe8UcM9EXBE9V1jdmwLuVEgyCZPbg2BNhUBxneBdHM9/jlvOUyisWOT3/FLkz05W9rhe3NrOJLBF2KG8ZIu7xdrOZDDkKV9TF92YrO3pe7isMsCfQhca3RTW/IVDv9zHBu6VWNuV59z52MvzTY+BUIV2umV0XQ/se98wPPm3s3DkqWom+trBHMtavwMt7ydwIu8R631wvAbX3d0Lbz61CMejDboKvyTCjUEDFWkggHtFigzZ5NdACtpl8HBkNTBag30f6IPjryzA0WeyVN4/XINR3EWPQoEtVOjT7qqhxzvLnoXzDWm7vfzLzsdSVtzqzpDLpULndZ2OZXCn9Qzk176IgV6W4sBBwsUCr6EvOxml6do4usKcQZfv3p5lttnSD5+MilfagfzfKcIMne4kcGegqGqsHeAurOeshTG8ZtTSabAH2PMvE4B3NfQLCO2pulEZLnCPoJ31NMUYoOs38rky/u3x0GWycBMs3iZZ4BUf+DzgTvrd9fNDVvW9/mVc4OGwtvta2rV9zDJW+4whKrhTBJkbPzwKL9w3By9+DzfDc39MdXUf63Uy/oiNmmYwWIHpGNlQhxs/0YdRbebh+MvFItuUEjTcHDRg0EAA99A12qIBFj3GdHgALA2+7/j0ALz+KB9UxUHuNGMY8vEUfg5tx1EK3j3qba5TFVDsIYBHkubKmM2dgftn18POrRzYrtnBfdlvu4F2Sq2hK0wN/smHlhl8/+33cCfGqyk05DL0ozvMLEbze/VNdKHBhamPPgPwmY+imw36wG5Yuwz/6a/TlW02uHNIEibiqJ6qvm0LVC2UtftdGlcZOb1rI6aUHDz2fXzEfxh84Fk50jUJ9Pf8D/3wwh+gK42U3XKUNj4nLPQe4J7pHUKdmn6bAXclDb+u9AEhg2YSapsciNpv0AB85j6lC4g67fx59N2Kjtf+DOOVKgdB886fS9K8/ucI8Gqa6G9fcLc+7hl9uQcHFdrJnfH6u2gx6jI89MU5WER3tlYdG66qw0X82jZzITt2kvHnpp/qg5cR2k8fLhc6uFX1CeWsHg0EcF89bd0xNa3Ri9k1PruuY21ocN1zVx8uVkWf9+cXgSzxFLeXBuMF8mlvw1EK3IW8HnXXV618nX0sZs62M+q9CvmymQtwN8lF26Yn1neTcMtA1nqWzmKttFrcs5ynKUwG2OzlPOCuLc4gO4H7/o8OwN98VtkzXqSPJwT8hAkmucR6cKc7ZSCM84hlEgtzU9788eJVnnMyNljBXapnkk5xk4kU1Apru1Znkh7Vnh8DPH41JBea+NDUSwC7DtbjISP1eYOf3fkZDvEC4OOmNn35UkHc+BzrnxHX2KFCe72B61Fux68Hy3V4+EtzMJ+dZ9gkKH2N9vUYm6xjucswJYUIpq+1N3y0Fw49ugBv4XulyCZ9pYULGQQNWDQQwD10j5ZqwAva47eRW7QetJq++58Pwhs/XkBgX4JTh9CsWp4P3QXbHqrC4C1lWiiPairuegEXB3eOZmUPFcRc4M7L81GoAEu9hJRDs8GdSyqZXFWxFd/1TM06BNzTFnmhT4LyaGIgqxhPpaBS+ps3XTKZyOXfHinHC9wz1uNsn6F8TJZq04Q9du/RdCm6xlxoduPnQzxe+9PExUWII6D99T+bNpbNVaSbyfBCCeAPSdb30tZ2TR9zjRk6v/adNw3C1r0D8L3fn4JzuClaOw5S27odDZg6vwRTZ5bR+INfcj8zgBs/zcF52qSv/HDVjmqFMle4BgK4r/AG7qTq5YJ25cVuq8fwWrSQfKwPDj02D2+/2B4XGVW+0pZ3H87UKqWaN43rRezFwU2Sz6pbo958FOqyhns8Tc5i7GVwXJTAXeXHqsFd5F+xxV0H7swir1SNabRCcE+1kChLC5pJSjUMZCJ7+sai4G56IkU5u/4pt4xfIOv7j6JNnAi40TWGgJ2OsgtSE+t71sVGtIH3kJuZ5Ng7vS6CzIYdvRj6cQge+8osHH+hmjHL4+k0JqFQkT24BGPnrT1w5CeLHfMeKVOncO/K1UAA95Xbtp1VM3o5a3Zf9BbS8G4g15ghBPfpC0twAKPNvPn0Ag68TV7d5Cl0N8N788CdY0jZw6hbK0O4qNoHqi2Su7KPECzOwZA+L7gL9s4AGCNNXifhKvPX//sFvRuMC9xThfA8E1eYxPVFAGZl4C5Z21nPcUSUSbUOG3P07RVbwqO4+Cloje9Jbk4s59m+ayvDBe2qvELNvtDO20E3G0pyFrXYEbvOaODdbLBPKzCntV0H7cNrGnDg7hF49rtz8Or9neE/Ti4zN/83fXD4sQXmIhPcY8qO0OH+ZmoggHsztRvy5hqgFygtRi3La8pLo2+oBsNra3AWQz7SQQtWD/7MALrNpBestrMZ2gPvZRWtfHo3KdALVHU3VyGfQahS4M7QMO6zuhKcVXYm8ClDA2IiX43FXcCeeNZiuYuAe3RzTcSDTxGt+CNpP9a/8T9ytVlkGflEyqIejQdKvnH1Ih/3hJ35b7wq6YlVStVCZdFPkTKvm0w6fRrcdVZv58TA1E3VfiI1uewew3uL+XlxhX9U22XnZ4bQ510Cd0UOZ/eVAd9jcFPBfWAEI7VgBJm3X1yAJ/5qoekRZHzG/n7c64G+2L7xxDzMYwRSWig7fb78GOVTdkgTNFBEAwHci2gt3OOvAXppl7G0qyVFLw5aiDo0Xkc/xEVYlNZ20fnrPoShIjHSzBG0vrf78Hi32UV0vklNt5d/8Tit7ilizKvpcvI13V3GoHev5nAmcrnkyHQkSDr6mRfcGfkt+1vcRTMSjOvqwc6Zwd1kcY/BXJ2TKH9noT8/uDMVKSCfmidI9SrrJlME3M165WI3w9ou2oXAnY4Y3vOAu5rWMbhl/NpxMeh17xuBeZw3PPrledzJOu+YUX36kfU1uBk39XvpfjT2YJx2qhJZ3+dowerZcmNU9dKGHIMGuAYCuIee0FQNWMM+Fiy5D989POSj/jNrHeNu34ELVimU11svBHgvqGY+QLhmHk5Ibc7EoungbpmUOKvsTFAA3IU8BnCPxZXLTvxBUuDO21Vql5iqZbnKgXtchhbMsxOTWASNxT3l1iK1S0rNCqibLO5qv9GDe7oBm+4mIxW3S/Jrp6pWYW1X84it7i2G9l24K+r4hj647z/OwOylMqNSNffSF9tbPtUHT39rjkUik48NVzVYsANdqMhqSg+5BA0U10AA9+K6C3c6NNAMaO/FOO1kJbnw9hIsWpicBuWrcNvxF++d8wgF2PymdPGvUwInDDYLkD0K9kiil66cRas58F7Sz90C/IkOSoA7ozm9O0/cDOIXSUG7b+9l4SDJx90X3DPp4ropFnc2EeCFZsJBasA95Vqjvc41xS5Fln/VTSajZkws9wdmdNf0y1Qaxb89uZYF96rcZHyt7T/9kX8Kkxu2wDMvPgFz87PwyI9/AOvXboR1Exth15XXsMp9+96/htsP3gUbJibh4hSuXcD/nT1/Cn787COx/m676U448vYheM+tH4LvPPB3cOrMcYwyE1nd/yIxeVsf4dKW9hpccU0fXHXLIDz4xzNo2a7AbdI5YNoTkFV97wd64Y0nMeTjc9mABtROtGB1GmO8z14qN06VFDXcHjSQ0UAA99ApmqKBZkB7z0CNbVd9At1glmisdQAjWd5Zug45SsF7m+CYs5Oj8LbKZmhco0wuYZWXtA7+XP3JVYTss6zNP2uRTkg2KlyzqDKB3ShNCtz7cPH2APzVr+NWseplWQbXIlWWtlpwF8XHcCzDfJvBnVRYJASk96JUqa6yi4xob5qw3HHrB+GBR78L69ZugNNnT/JLom0NfS2jU6XPMqu7D7hrJz/2Dq7bGfXA3aNw/3+egdOH2g/tFL/9ug/3shjtZ3BzJdNCVEq3cXcDzh5ZQreeAO+uYS9cb50GAri3TterpyT0aXexXl5lNHq57+G5YzjQyh4yTkjKW1Lz0leik0L1Lf/S6VR4N+o0jwkx0+Qui7i9jxz4V9hZNcdTvystxrAsgk0t9VTrERNZPqv77tuLgTuHRKUyErzH1wiwGdKr/u/83tS16CaWDf4nF7jLUB/PQKIyoms2H/eU241SL53F3QTupn6XuNVkO4CvtZ3uHBtdgwv663D58kWYX5iDq3fug5dffw4G+gdxt19cQanUXS4tNQ/TLWzFBDt/NgH3PI+KaxxQoX1orA77PzQKr2OYy2e/3UFWlBzD/MQ23GH1xBJbuBqOoIFO0EAA905ohZUkA0aPKcSWFh1QtJj1uEnGmTeXYGFWA6FVF9jk9igF8IXqGsA93aQuJRYHdxO0i/ITeNeDN2dZST6dqDK86yyigpTZT57AG9wpMbPmJxmn+mt8msvPrkkg7gR3Tb5GcBf5YgJXGMi0CwxTYiJfpPx0Gqpj0it00C7ql9dNpoi1ncryXZRa1tpO9Rbg3kxo7xvC/TXuGoZzRwEjyODOqF0Kvg18/6zdWoczaHlfav+SqSa/nUL23aCBAO7d0ErdIiNZz6qMIIP1JneXie0N/MRKlnYLgLpYrIN0WArcZSjLVacmw3th/Vchl0ERRplcwhYDdxe0Cyk5vLcI3CP6tIK7o0+VAvcob9I4A2AXuKtzFtVVxmBxTyzpgtLN4K5OAuIJCEf9VGcqYnHX9WiXtV0Gd3miMDgwBNMzki+6nJFp0oaZkYX+pdefZXXZvPFKeOvEm5FC+A8nuGe+RtifmWwEGVxjdOsgjGLM9u9/bhYWpl3PXK7BrOWJSe2T1zTg5GvpKGYtFyQUGDRAo9TBgwfLvzmDKoMGqDNRrPYqDxws125twOXTnj6GXfRu6EZ4d30m13CPZ28o12+qd5exg3sW73g1fcGd0j71u3MpkFIVldmESU4g93PdBkIirUiHCorB/dfQx51NsDVNY3h+mgbukSJTFncVzFnh6fZIialY1mU3GZa9xqpuBvfmQLsqh/ycyCWSxf21P+OQvm3LLtiEi1NnZqbhJy88BvuuPsD826/fczO8feIoTM9ehpGhMfYl4gwuSD12/A04eMPt8MTTD8FN170T5jFG7ujwGJy/eBYuXj4PWzftgB8+8b240QncD0k+7pnekAPcM9CO9267YQA2bOuHh740A+ePeQ4DHZ6spw9gdGOd+byHI2ignRoI4N5O7a+gsmuN6hcdbboWLe3oHjOfZ2HQaoF3pZ43/xp+z8Xjif/T9S23LCQ7FFxY/8Xlsk6C8FJXTwAAIABJREFUClnd8y9QzQPtKxncqW6pWO4p/ScW9/i0BOrcIq/MZyoCd5ubTALWibCJr3q2X+r6W5JeP6hn7lHribfJ4E657Nm9H1589Wk+b5H1iL/v33sL/OT5x+LC6ugPv7y0BDu3XQOvv/ESS6+LxCNusIJ7arLjfqBVcJ/c2QfXv38EfvCHl+GtZ1bQSw6r0tOPXzD29sCbGI0mHEED7dJAAPd2aX4FlVu5pR11QwtR52cK7mDnftd0jPZLWd6xngLYdRXSQ3xxQBZlOC3vhfRfTq78VneXkPncZdoK7ow8kx6gQjFd2f2ufh5VhizuUXqr1V3yc89a3NUFqLxEUW5hcJfc7JI60G9ptyJd/VKuMhoru9u/3c/ankB++omzgbsPtFNuKrjzsmoMwF07pG7euBUt8UdiYKf0OzFs5GtvvBi3tyyxEdxzWNopPxXah9c24Lo7h+H57y3A6w9152JU18uBQg0P4Y7dFJK4k6KWueQO11eOBgK4r5y2bE9NmhBBhqCduIE2wLDs9m2vr4vL2qMtbalF4P3mX+cWdtfRDHgP4J5locLgLhOv1Ji5XGWUPDoW3NXJhfL3cgTuaWhneJhSeMZaL+WjiyjjhvZsI+Txbc8F7VJR6hAlg/v2LVfB4aOvwv49t7C6nz53Enbv2AM/+NE98KH3fBJ91o8AWdnJ6j65bjMMDAzCrm3X4vW/h+uvuRkauKJyavoSrBlbB8dPH4O14+vgiWceYnlRuTt0rjIlob1vsA4HPzHKrNE/+buFFQ21g2tq0Id7ipx/K7jNuN5B4Xr1GgjgXr1OV0+OTYD2obV1GByrwenDFVlrugTg88J7OXCXYKhAb20OuJeTiQGJqa2NfcDWOZrrLhP7uBvAnZ+O5FPFlP/W7KSqB3cKBzmYz+IeKVVvMdZHleGtKIWDNcjOTnuCO4PoyJc/lZ1QT/TT5t8u+od+p9S0MCY3GVP/ygXuhiYlCQjc6RB+7uLRdFnbhU6Mu6yqE6YKwF21tPf01WDve4ehtlyH+z8/27URZPIMh+ObarCIr6nLp1Dz5T4Y5ik2pA0aCItTQx8oroGqXWTYJ0i0ZFCs9sqOFQjuvtAudNgMqzsHIYtyC+m93NuvWnBXJhKa+qinfK3umZCQBng3hoWsCNyNkx3KX9qIyQnuAvAjaE+AMw3n7LwMrnnAPbK6q+CetqZL+Wv7XzaSD78/nTiPtV3osGgkGaErAd27fn6Igfu+a26E5156En7uH/8L5rN+xeSVcOT4YRgaGIbnXnkKbj1wB5w89TYuPj3D4rvnhXYqVyxOXXdLH5x+PFosHQlke7ZVaKdbrjo4CMNre+GhP5mF6bOVjd4dn9HoBoR3DBI1da7c2NXxFQ0CdpQGgsW9o5qje4SpGtrruGfN5NUNeBt3s6vcelEIIlvfFr5W92rAXQHTAtVtjuW9+Auw1eCu420feNeCuwve5T5sAveYmCMUldLtflfW4p4CbLn9FXAXcBonYflKFvcoAbvNugFTDnCXGlMGaRO4x2OGYoVPd2vF5SbOrDi4V2Ftl3UmwD1pG425XKpUFdZ2cpu5+NoCnH6Mw3seaKe0k7t64apbhuD+L8yyvTZW1YENsH4nRprBehPAhyNooBUaCODeCi2vsDJYrPYKYZhW6o9tbMA59BdcWigOblY1VyhvM5vTB96rA/dy8N5p4J4BTBVGtQ1n6xjVh4XU7p5qkVPrLuMB7kwX8X9ocWoE7r9+IdpgKSlUa1GXLO4Zvcblyy4xnjunRoWphm4G/bKPu0gXlRUveFV0FYOzEnlF/xylx60kTaLQdlrbRdUEvJdykVG6tfiTIJ2OOBRkdIGs7qO7ehjAn3ncTKCqtX3t5l7Yh4tRn/r6LBx+TNnVupkDZQflXavjXiNX4u6q6DIzd7lJ768Oqm8Qpf0aCODe/jboLgmUDZZ8QNNVwYkrG2whKkWRaerRBfDuo89qwX1lwXvTrO6GvmPrUsL6noZ1uYdr+rsmQ6fLjPqJSlidRVH4d1lwT8G7DtxpooDKd+6cGmWUG9xZZBVJd4pl3eXfzu/UgXs5a7tpxNK7F2XtHToXFwJ3Ol7/8jQXW9snEl1o3WQMhvrMolQl7x2fHoJLZH3XwLsK7bSj9W0/NQ4v3DcHr9yH0N7k4bup74aSmZMuxjfXcZfY1Tl5Kam+cHtODQRwz6mwVZ2cBnkCd3XdXkEgJksFDXazaKWYbqWPYEF5W9X2VcK7O677ygL3FGCqDaZtd1dnyPpFe2UrQbO93xhoJwVeBgoTp/OCO2vyBGJNkMnTpK3RaZBUYZrZzePqslulSUQSJjI9s+B3JXrmUM/TJBZ1M7irbjK6PqCzpKv+7Z1gbRfKS8G7Bdxd0C5zvwvahYV/3cFeGEHr++GvRhMH1l3S/bR/qA43fGCEbUb0xF/Or4rFqK7xv3+kBsMTuEYL4T2EiXRpK1wvo4EA7mW0t8ruJb92k1XFBzZVdY1uqMPCLEL7hRabalys1gHt6tKnr9XdD9xXFrzns7r7dAYzvDvvdiaw6D7mWyUTjeU59WCmuZjBc8riXgbcU6J4uMpE5JiG8+gbggbq2a6uEXnL7chjmUcPprgv+unj365CeVk3map929Uhh8Vh/zkeZeb1P08AWgbxvAtSUzulql1K89Bs/9RgbH2Xwb3RqMHVtw/B6EQDvvf/zsLspQ4YMDtEhP5hwBjv6POO8F44lHGH1CWI0bkaCODeuW3TWZIhtPsMRC7gFJWiCDKD422Mg+sFVO1tApcuXfDuD+3lwJ1zlkWhhXRdfDKXD9xlFDK1txvcFRfrJCPvupvdZlKuMqq4Oqt7VeCuqEMFZxoQknOJlKkNmGJ55fUCUo0iUNdZ3GVrewz0Uv2T69QBJZXrLNR4TsCn/CVAvjGPxZ2n1R8+bjJG6FaeJR28x02uk0CpO220REcK2pU+ZHt2hfX90FemWD6UdtPVfbB17wB8//emYea8dwdv72DawtLJ6r6M3B4izbRQ6ausqADuq6zBC1VX8Wt35eECTv5JkfwBF9v7SbEL3jkuXZrgPR+0ixYtA8sOZRbSdRl5NL3UKINLOPciVSv+u7JnouYAdxe8q+CO6Xe/W1qcyorzcJXxAHcOc/w/KlCmQV9MfniqWCXsl/TESLW4y7HX+TUumA7cTc8LA+3INE8uelEO6Rpqxjlrfroupra1pi14jfV9W7cgdednuOWdjkOR9d3lIiOAnd3zFxy640OR0SeKjPB9b5wBuPodw/Cjv5iGY88Ufz41qlsxp5gL6CZ0AZ1qsQvoitFgqIhLAwHcXRpa9dfRqoYDEVkQ8kSSMb3waBHPGvRr75iwYV5Q1d5O4IJ3o3S561buRbxyre52cCc1Gy3u1Dje7aAuHpFZS6UtDYjFkWD4NfmO3e/qhwMfH4C/oqgydKhp5cTy75KfuxbEqRwvcGeFJr7rkfgpK7cEuawvRX/rwF1+JmSt6Z4VGdqZ5V6mf50csmo1bZfX2q5m4WVt15QrAzyJ+Pqfp4F852e4dV0cGWDX9EUfaBf5bcI+tH5bLxz9h0V4+d5VFvaxwCtg/a46nMc9SeZnCtwcbgkasGgggHvoHlYNUOjHlF+7N4Sk1rXFZay5os4+Ic6hNaJjjhx1apfMAd7zab5ad5lWWNwjsJWrKfVLL3cZAeQaK68R3COYM7l3yAtUU2kk67QPuPPJDQf31ONmsLjX6jxVZqdTRV6faDJ6cE8oNo+LDLuLrPea7ujjIsNb2d/arusOdL8K6SLd62hdtw5ncp+yDCrqYtS+gTrse98wnJlbhNOHluHw1wO4u0akBu5NMrYR/d1pQ8EOet255A7XO18DAdw7v43aJ6F4OWvfUn5iye+GiW11uHxmGRczdeAoFuBdatDi7VN9bPcyshj6qLatXR2ghNXdlXUsZkmLuw+4/9r5iDzT9dFCpzxjJ+BOWeXTsjIDeZQg5eOuTCKWE0M6r7UC7qKIqsA9Be0p6E8qkwfchQ6c4K6ZPNmgnU8IDDcJNZmgPzXBs4zLSj80PasqtDd6arD/gyNobKnBQ1+chc0fqMOGW2rw2GcX/V4CqzhV32AN1l5Zg+MvhYnOKu4GlVc9gHvlKl0hGSK0MyuZjZu8gQRX2q+pAb0ALp3u8AEsR51a3dKFre4xIOWRuBgwVw/uHHeKHPms7q6Gb4XVXQV3bqfmzadSl6SRjOhJPuJSbHH3BXeWvVxnBdyZUJFsVEik7NiyLk7ZwD2WmyzxvD55wN07mkxqApJ1lckL7k5olyqiNo3T2q7phvIpl2+7sRd7QjtrdUlfpJudNw/Cuq19cP/nZ+DSKd5O2z8R4N13TBpaS+8+YBs0FRzKfIsK6VaJBgK4r5KGzlVNZhUzh35M5eXiHUzc6K2xxTrnji1yX/lOPzzq1K4qFIb33HUqBstCL9X6uxeXRasvX7rJNHIkh0WXhbNmZVVgcefklQHhDLiLdDJkWiYAzMVFvS6DO8snvXsqd6HhSoynIGxsiQ75mrxrKqXXuMrI93FLupKPDnpZunS7JfXgddLBsK7fmFxkoqonvUWSwwndTG2GG9LV07vY2G9NlC/15Tx+7ZO7+mDbdYPw8J/Nwtk3ss/hLb/ZCJZ3j5cBvf+mzqO/ezqyp8edIUnQQFYDAdxDr9D0igKWAQOx1BsAm/c24K3ncFOKJclC1+l6zw26ratQN8B7teCugVpPda9YcJeAW+vUHMG76MYpcBekKQF+Bj5j2hbQWxDco3xygbuw3gvolgBfzAJicJfBVXlmdW4y6Xr6g7u3i4zULuoQ4rS2y22aE9o1t+onEpbBQ7W0j2/sgZs/PgaPfmUGXn/E7BZD8H7yseD3bhuSSO2b9tSZy0zYnMlz8A7JjBoI4B46R1oDPi4yJp2pL06MRjM2iZaGs8u4sj7rE9vxqg/wjk1UzNpdvctMUTkMvayQadxtcTcClFdf0tQxhladOVmhO7mqitW9E8CdTb9kCFcs7olFXfyWfDlI6ZWs9sLiLvLIbW3nOeos7iZru2n6mEqvTjKiNikaSYZPeAx9v0Jru+rXPjhWh+vvGoFDjy7Ci99fgKUF+2gd4N39Nmv08ffh+bcQ3h36dOcWUqxmDQRwX82tr9bdthg1j56iF8oAxmvvxcU5F0/q/WMKW47zyFI2rRdwlS0k//2FdZe7PsWAmWGRTciWyqHRbxlwN9I5L0ebtVd9C4K7rlDFmn61CAdJPu68cVIuNUJDOggVkWWy15QvaDpXmUi2GECjNEJRyXnZhYYrS4bqBOqltpTBtSC4Cz99bf3lokhdum6klpsT3Ju6IDWlH3sHVK3tN39sDM6/vQSPfGnevs5J0gn5vdMRIs6Yx/PBsRrUMdrM5dPFx9X8b4twx0rTQAD3ldaiZepD4F7FeILvCNpkaXR9HU4fRr92S56FAbRMPfPe6wVdeTMtn76w7nLXp1in6E6ru0058mJNc/t1DbhTFWzuMrHhmyzfalQZdnMM2GkHeBXohY97lE9MyQmsL0df+kSGsZuLCsKShT12cTc0WcpVBtOknxc6kdShEnA3WMCdLjIm+ZmGzZM5SY3Zzqjk6evX3oPrkXbfNgT9Az3w8JdmMApYvnEqWN7d+qKQyBRZbfpCsXHVXUJIsdI1EMB9pbewb/2qgnYsr6cPoR3j17JPgpFfu02MwgDqW7cq0uWG3SoKdedRWHe561PsJVOt1T0LWm4N8RTV+boXdJfx1rei5xhcdSZlqfbqZR+LexPAPbagyzqPGFm4ybD2iP4j0sfto/q3S+nkTxncGm9uW51/e1Fwl8uS+1umT2ms7WVcZHhv1/cHIYfPJNEX2inPrXsH4Mrr++Hez83AxeO+T1c6XYB3u95oQ8O1W+v4JRpdSKeLjavFWibctVI0EMB9pbRkmXqwF6tnFBlXOZgXbTpBFoXZy2kfVeet3nDjyqlJ1ztUvtUF78VedJWDe0yf+r7mA1T6O7sF3BM5mW4FcEuwyc9HcE3nFYu0aBO+MZOAeZ4odU1kIytVzkur7OzXERXcZVecGIQzlmp+xddNJjN/cm22ZJmPuaztxuHI09quW4y6970j8PCfzsDJl4s9Z0KPIdqM/R1E4SFHN9bg3FsVfeVu0isvZNuZGgjg3pnt0lKpMrujliidLO0U8vEyxmtXw7X5ZFsYQn0yryLNqob3Yi/zaq3uRWUwNH4hwnZb3Qtlq0NEh8WdrHe0Q2MPLnyr4z4JBAQUyamOP0nvdL2Gf2+9vhd2vxMtqV+4xMIj0jNK/yjCBf+3zBbMLc4twwItnKMqikow6717AyZbOEhO40kbSKwf7aiaBXc5jKOw0Mc5WMBddZGRJwKyBCq468aeZljbbeEfY5U32UVGXYw6vqEH9t89As99Zw5e/sFiJZFPArzbXziD4zXoH0Z4p51VwxE0kEMDAdxzKGtFJq1qQSoqp2+oBiPranDmTcNAlAN6Oxrgc9SjlX2mkM5y16UoOFsKapkMmtYoRNhucFc4lRfsqider/P1fXFagnJa0DYwyl/yKkgSfM/PACzMInAjdC/OIXwv4M/5CMzRVY3APF6c+uvnsQxcIEdwj/8of1osR77NDXRx6x3A3/vxep3svVF5WF0C+7kp/Ip2kX9JW8Q8Y6u4NEOnKup2TmUzAamDeoO7sMRLOuFgnuhI7fducE8mISlZdd2DyjKc104ipLRFfNt9wd3H2u7rIkOujQfuHoWTry7CE39ZbbiTAO/2NwDtJj51bhlmgr97K1+VXV9WAPeub8ISFWAvxWpcZOhlOY6Lbi6eIGiwwJ0LXqTqFALREurIdWuOeuTKt2TiQjrLVZdi4M64yyZcC2QwFp8b3suDO1nE+3GiS1GXyCouSFR1L1lE8GZgjuFUCcpTC71ludU65PFxV6BYB6Q0oejp51BPP2sNsZerPH4QEHNr/hz67lIIWJ28QlSXq4zJ4i6Du9FKLm26lE3jB+5NtbZr+lyV0G573mRrO22Ot+ddQ7A0X4cH/2iuKWEKA7zbB/U1W+i9ucQm2+EIGvDRQAB3Hy2t0DQ1sqpV9JVuYlsjshx4ZugJaoVAtFXt5VmHVokjyimks1x1KQbv1YE71bSoDDrzqa6FbArJD+4E57R74vAEQiNCL4H4ZdzfgCJLLCOcM84kyzY9PmoYpkgUgco6sGbnZJFN4P6/YTjIlLk77Que6juKCjL9KvpaR1DPQD5KT5MScgOgfw206i+iEXfq7BJcRsuiLJYW3DlxpttXWN3VJqHz2may1ClSUqpsUaTSDfKAe0r1lr5pCv9ohXalbV3zTF9LO/XJ3bcOwYbtffDd/zDD9ttoxkFhIjfcUgs7rBqU2zsIMIIR2M6avlQ3o1FCnl2tgQDuXd18xYWv0q99ADfrGBwDOHvEE9pjwvSTvxCI+mVdPlUu4C1fnE8OhfSVqx7FX/DVwXsxGbS68fE7SCk+u/BRXCbXE3IZo3Lod3JvId/zZXQ1uXQGP4mjq4l7zqHUzRfcZcDLC+6iDIsVPwv1XE5xXrSt6ipDYE+uPgPo8kOwSL70ZJFfJt96+qKAbj7kzsOKxsxUVxd+nms4traLcjWTi5SlPtO2aV995hCks37jOaeLTCSXenulLjJq/UwDgJTO9Iypfu2Tu/pgx4FBeOhLs3DmcLHnyWc8ojQhxrtdU2OTNWZxv4xjRDiCBlwaCODu0tBKvM4GeR+AcFeePrWObKjBBQz9aIvXbswpBzAWAlJ3FcqnyFGH8oX55VBIV7nrUewlY4T3FpTfDHeZPnR3GUNrOoH6Arq1TJ9HEKUFoAioBKUEqPHhVcc2gLuA0JLgLkOr7PYTYzCeJCs8udzQFz8aP2jPB9IdudbQxjQE8TJ8x9weWdjlRe/Z9vS3tvNRsAS4xxOq9DOpA/cqFqS6LO18YmPuYDK402LUvXcOw0++Pg9vPCF3UL/xpUiqAO8OeN9UQ193nNTiWpJwBA3YNBDAfRX2D+YiI8dmK0Tc3PpFUWRosRqFfyx1eAGN6dN4qZKru9mzDtUVaM+p+fBerM3bCe4cbjR686EiujeK4kILO2n7coJOetGePbKIi0PT+XpmqRHGE9xjotVMDPJa3G3gro0qw7FX1ie1qxXcyZouRCUIj8BZhIIkf39yJyJXG/oyQRMgKnoJ18wwEaKFu7aFqSk7eQT6iXay1vZYnJTFmp9Ve3fWVYink9u5WdZ249DiYWlndZHG+KGxBtz00VF448fz8BSC+9JC6wau4O9uHrNp7cjwWtz/BHesDUfQgE0DAdxXWf9gLjK68BYF4H1kHb5J8f+XTlY00Hi+PwoBaava2bMOLRMnrzx507v9PjJVrXZH1fyTh/zgvoy+6Qjp6PZCa0Ioagv9JLgki7p1gFUveulXB+4ZD3eZR7O/u8BdELf83KugK2SNwF2GdLHraNp9hstoiyojgzuPNKPAb+Qq04PRbehLBsE6D20JzEAwh/+8wF3km9J3hYtSc1jbud6imYrSH2IVO8I/+kwCfVxkSJ/7PzAK544CPPm1ObbgudVHgHezxgfX1LDfA25emH9ca3U7hvLap4EA7u3TfetLZqM/DQgGesgB770DNRhejzFo8/q1+9TaA24CvPsosuAXCg/9J6UXe8G009fd112mjgsuJ69poFUd4PShRbbToWpfZXqw6CtzyUu3LbC4+4C7qJsF3NMwrwf3xLIeTT4k6F2OFrgmQM9TC72K8+LrHrnlkSWe78qc7t+xb7wB2mVZTWEgRd/wsbarTVnU2q69T8rc2GXkNJ4uMnvfMwz9gw34wedncRLkN4ZUnSq4zNg1uvZKDBGJvu5sA8NwBA1oNBDAfTV1C/aS9CAHD4Af34yDC0YhIL/UphweYqagoSlClMjUU/4SJXjfWniS412H/H2gOnAnNRQpP6u+Bm5iNDiOvupo4aWY5pTvxeNkVTepOgFMUwofS2n23uaA+/6PDsBfYxx3AcWplZ4RpGvdQZoM7mmjuB7cmTsN/iNRyBJPEWvoYDHrcS0BxZfnw5ZkxU9nzKsdncu49ESNwMrQvSjVhiR5pHRFoZ1LrG/vqEn0XSsntFPs/q37+mH7gQG493MzGMEk/zPjPeB4JAzwblaSiEBFLjNVRX3zaJKQpIs0EMC9ixqrlKi+0C4XYgB4cpGh3RjJRcaD8YuL7QmOhcG0uGR+d3rK75dZuVSFdJRL/mIgUI2/e9GyuU4pCsz6XXXmNnAOLbkU3YF2EE36tkkRbnDXwpdTrzaQU27WAGXSU5J84g2YKBykEEqQsLghguNUT2McTTDMC4r7EfuT5y/OmaLKcBTnebDbIpnZeRyX4irEmWct7rHM0v0UrYbtGosLXUc2UPstwwWEnUWM4JPu72nZVVBO5Oc197G2q+3argWpvotR10z2wL47R+CBP5qGM4dSLdy2P4LLjFn1Q+gyQ9GoLp2qyA21ba0cCm6GBgK4N0OrnZhnEXBnb7H0a4xcZOhT3omXWxOJwOcDgVB3IThtdls5Ia3ZAiT5F9KPt/xF4dlQgHe5OtSy65T0QLBOfXkUXS9oUenpNxZ59BdtuTZhEguvqdTM3c665QB3lSBF3tIGRJTECO7yM14huMuAXwjcJbgX0B7PM8Q1RY+9CPCjGFaPotLMXlxi7Uq7yVKjyn2/lLVdlYuBvr7vF4rZLtXJ2E3kNIaHWl6MOrymAQc+PArP3TMPrzxQ7c6oZUavEN/drr0NVzXg/LFFDJ1aRsvh3pWogQDuK7FV1ToVhXY5HwQBekeMb24wKwB/IbbocIJOSThtdjVyyN90UYrI4n1P/j5RncuMX9m00QltgkRbjC/gwlK+AZKk9SLgrsKz0ohtAXeUYev1tKqTC7P52h7YflMfPPLlKfY3BZWiT/GXTkkTcB0QM+rOb3E3gntKGXzSE58iizz+waBTA+4C4IV6ZWaVXWDIUtk/hJZ4dHcia/xl3Pxp+6dxtavmePVLCRXp3GS0rkOYj1yNyqztTYD2gZE6XH/XCJx6bQkXo85jn2/2CJMv/+AyY9YXucysxV1V6Ssg7X0QjqCBeOw7ePCg3xsv6Kx7NVAFuGPtabX7IG6i0rZwVZ4AWciy3OzW9ZS96WIUkSPXPfmHk2bCO/UFAjn69DyxvYHRNBaZO4XEommV+5g5U3e43WVyzwWsPs+a3NRT8d9JW4xPNmAd7m78+qNRGBGRRnaX0YE7x3y3q4xwg2GpE1cVDsNCR2nLt/BHN4F7cl5SuEFG1Xc9dn9B3+6rfkEP7SJXgncdtNP11FiiTiaiuuqe2aZY22Ww97C017Du175rEBq1HrjvP3YYsUtKCy4z5lGf1nJQU0/hrsPhCBoI4L5a+kBF0N6DC/cmttXhJFpuaBfIth2eEBng3WLJ8dRhKgfve4r1jWb4utNCU5po0kGx1i+dzvqLavtJLtJuBrhHsCw3QAyNOcBdsly3C9xF2EhWFcnHnWrB/d41FnfhOx+/pfzAXRcpZvc/Q2uDx/Haf5mu3rfd0FSFosgoeblCP1JEpJ03DsD4xj7cGXUGF1l7KKGNSQjeTz62DIe/Hny6U489tvsEuqZeONHEQBBtbPdQdDENBFeZYnrriruMMdsLSL9uex3OvKEsRm3qylSHkB4gGeC9e+C9Gqs7h2iKt75pTw9bPM0/M8sLTdM6KQ/uEmQb+mSueUAsnt7PXRvNXVeAYnWvHtwT+ZgODRZ3b3CPGkK20MsWd9m/XW0z2dqevlaD3f/Mbm2Xe8OrCO8qNMV/N9PaLlvSdY9sTmgnnW/e3Qd77hiB7/zfU3DuWLHJdIHXROFbArhbxmp0mdl0bQPeeoG2FC6s4nDjCtJAAPcV1JiZqlRkbafdIcnifhljy6aOdoI7CeIB7yyZZ7qWdYUOkSe3XnLJnf8NU8bqTjuZ0uYlA9hXqVuSSwwtUvQ5TH7MCuJbsipgdXfLyZ5cAAAgAElEQVTqsgS4i7wrtrin3Ub04C67yTCFRRZ1sVEzE439J9EZP8eFFuAuQ3t8nq8zzTzPVYH7a3+KVvfEq0fb/HKzWX3bC1jbjV1CBnsPF5nRdT0I7cPw7D2z8AZasbvlIH/3YHHXt9bAKK3XwEhup7qnPbul33WjnAHcu7HVfGV2woFfRht21jHqBloubSDUToj3qGduSPVTjVeqg5/FRYKa4/F/3f4VR7n14qHrpKr5XjJFre5rNmNc7zW4VTha12nTksX5vOVqGieXmbxDwZ1Vi8s2PlmPfNwx1iUj4ajOOXzcfcFdgLb80wfcUwAumkRYuvGnaFWTxV2O4U63+7rJiKLO3z/H3KlmLinhJD2t7Sa/dlnduWO2e0A7a+Vo/B0crcPNHxuDVx+ah2f/fqEj4oD/ym9Neo2TnZzod361vb5GYqHqmTeDK1En95NWyRbAvVWabnU5ZG2nt2Uu0MoKuXZrjW20NOuzy16A94wCTdAuJ2w3wDcP3vMBNAc9Q4dVTtdxLkThHCe21hG2cKMkdItJjnzlGuufEcX2MNnhPVdWrCIVWNylfDoB3NNWdO7fLrd50g5S3SULOzO4K4qMYT/6upBcz+cmQ3KQxX0U48FTbPhLZzAePK7nZEOaZhjNY20XIpeBdtuzIaCdwmHuu3MYFqbr8OAfzXZMBJkA7tW8/Ck4xJotDTjxanCZqUaj3ZtLAPfubTuz5ALa5RQFAL5/mPsL08KYXEe7AN6zjrlBNVflk8Q+0E6p2w3uHApyVtI7fc6+4wHvY2g97kXX5fnpZea+RTtnpo8iZWrqX6HVPT+4K/AuW17V2biaeUyKCRy3Bdwj4GWtIcMvk08P7iIUpAz5Xv7tGnCn+676xfw+7gTu5JpAIDyDX3BmyQIvdQ9r3HZ1YhHdlxvaI52JYl2LUSndNbcNQW9fDzz0J7O4GDvn89zE5ATu7bZYl6leJ8k/uhH3KcDxLuO2WqaC4d6u00AA965rshICe8MWL2McNzO5RGAUfV3PVXK74F154Zlkzg2quSrPE/uCO6VtN7zn1keuvpQPpLWQguX1osWJFmmdPULxx115uq6nG1Rb/wrBPdMtvfSXtbprF6eqmevAfVMUDvJHxcNB2lxl7LumooAC3ON6c3Bnf2LGGcu5VKeUNw8u1JMPfk3yl5eIPw+4i4Wp6ToCjKyrYRjcGpw9il906CNmVZstpSZimsFFvu7wa6fLW/cOwLYbBuG+P5jG9R35+n6BoS3XLZ0EvrkEjxJ3mvwU251CMvuu4SlS53BPZ2sggHtnt09+6XTWdjUXD2iguNcNdEe46AQki4irHN5zgftvohnFo13ydwj/O5oH7/lAQgX3AQzpOITxjOk4fxxdGLwmknnLtMNTctXUSG30czdZ3JnQkY87gvt6jGP/2iNtAHfF2k7iLrOF8znAnfN95ojBPbrG0/A/2DX83+5fdIeENIE75UML84fW1ll0opmLuHGXsvmcy7c9t7VdtdprKi7vjLr+yl645l1D8MRfzcGRpzrPB7rTwNd/ROQpO01+iu3O3LnKvJvzKiGk7ygNBHDvqOYoK0zkkOmbjYFBKELH5DUVhp/qYIDPDaueus0D7ZTl4x0A7gJ2PKvIk3lPNvKBNGVNsaiv2NtgiwVp4SltYe9fHuWQr0w/q7sD3C06ydzp1J2nxb2Z4M4om6zjyuZJEXiLPkPwKgMq02UE7KmlNvG5LLinLOeRHhNLPGansbazVpZ3Wo1uiO+L+oAN3rXQLsqXHgaCpdGNdXTNwjUVJ8QmXmbTOVOdrg+KSYbuQcthaafbaWfYWz85Bk9/ax4OP7oYR8XJ9Qw3ObEP+A4PD7N2nJpy+/gcOHAApqen4aWXXkpJvm3bNtiyZQs89NBDmRpR/pcv+yzUyirDR/4mqzCdPfaRyasbcOr1RU8jRkulC4W1QAMB3Fug5JYV4WNtd7ws6DJF6bh4Uuc7XLIm7QJ4ByA1A94LgbtQrxPoSraD4/Zc+sglqx9IN2in07X0rw5nMYrC/Ix+oaZbC37lyflk6q6tXzGr+0oEd6GvDLhHkM2t6/ImS/x3ncU95d+esqDrI8qocM5Y2wDuoo0FwDs3XNLAtYBwCjlKIXJpQjmPnCkWsKb6UfRHGWu7zmVMtrT3D9fhxg+PwFvPL8FTX5vvWIiTwfdnfuZn4M0334Tdu3ezn319fTAwMAAPPvgg7Nu3DxqNBiwuLsLatWthYWEBZmdngYD8+9//Ptx0001w+PBh2Lx5M1y8eJFde+WVV+D8+fOwceNG9o/yOHHiBNx7773w8Y9/HL75zW/Cpz71Kbjnnnvg7rvvhq9+9avwvve9D1599VW4cOECXHnllXDkyBEmwwc/+EG4dOkSnDp1irXe22+/zfLvOHCnfo7GNfqCduoQTtY67yOLe2gOKUppIIB7KfV10M1FoV2BRbIqDU/ggtTj+aHHWxvtAHgPwMwFrB6VzQPvzOLeIeDOAcijgrnldfepIQzrSJE9Lp7C0I7olmD04/SWz12mFdyZMlRdVATu2rzlsvQTloyfu8niLlmi15CPu3CVkdOnHMh52aqft83izi3rXKKUxR3BXRSjgntqYWpUoOzywu6TwD0y+KfaIbHEJ4tceVaSv7xi7Zbrxd1opEcupZNID9J1FcDrOLnsH+IATxt9IWtmHt+qoZ0KEOBOk9s97x5CNTXYYtTZSzme1xYntYHvVVddxSBaPvbu3QvPP/98i6U0F9eJ4E7SDuP6C3IbnLmQb4zrGMUGQQprIIB7YdWtwBvx5bV+R53tNrmAodCaeqwCePcF9xS0C6V7g2lzWikXuEug5ZZG/5Jp9NaAFl0REJ18LYk/7Rse0lxuvpdaZ7nLVAvu63c04NWH0d/IAu7aLw6qqwy7P3J10YC77CbD2iUDxQlsc0jnsK1a3GU3GXXjJR24y9Z/LmFaf0XB3bYgldwK1+KW9NPnlmEaJ5pk/YwnLIaQntrHRdKRK4IMXd+ypx+uuKYfvv27MyzKSCcfNvCt1+vxZET+mkD1+chHPgLf/va3QaSh6+zLDv4k6zpZxpeWEnMzucMIVxuRl3xvPLRGefjqrFPBndagjV/BdzQPx+rSQAD3ldDeZa3tkQ7I0k7xsS9S+MdWgGOHwnvEEpX0DB9414J7BwB8S+Ad+9mazQ222Ir2C5i+kH0JtR3etc9CRVZ363NWIbijjhm4P2QH90zfZ6Z0xcddA+6y/VoGd76Tqup3wscXAe2iTAHIwuIefwyQrO8JfKV92xO581vcdZMVuVl8Yrb3jwCLPjM/jRbQSxqQksFcN7LEddR3CAGiJOum3X1w1cEh+OGXZuHES50PbTL4kvvK8ePHGXw//vjj8MlPfhIOHTrE+sj4+DhzjyHYJheVm2++Gb71rW/B1q1bgazw3/nOd5i7DPmq9/b2wuTkJHO1OXv2LHOhIXAfHBxk1ygPypPK2rBhA3OBueKKK5ibzdNPPw3PPPOM9/jeqeBOFaB3dqMPv5BjlJlwrB4NBHBfPW1trSmzHOFmNqcPSwNAK+CdmcbyWUUraTKPuuUGV4NgNni3QjujkUpqWziTXDrIJesyRi2qwaY9PXDu2CJCO1/sp2UakxDe5eXrX1qrc0awDgX3FHEmE3CaHGnBXa4XwbRarZQlOEqsgLtuYWpsEdeBeyqiDHdvSS0wjfq9Cdx11nYB7mpYShn01d9Fr0jVWUwoJL34gLt4VGltBjN+yBuCeUI7r4Md3EfX9cCNHxmBR78yA0eezNevCw8CJW+sAnx1LjUlxfK+vQr5vQsrkJACSZCv+2IUMKpAFuGWLtNAAPcuazAtP1QwftPMnfnL4edePT21QFGtBngP8MsFrh4qIoh3wrqWXj0yb1KS3Dpw6JUmidTfBkbquJYCfdmn3NaiVlrdtfXN1KkicBfEZ2w76XmMDddK2SbYln3cGbj3oMUdfeBE+pQvClFjMXDntJ/ISX+awJ2l1ISCLATuSplUAblcWaWqmwxdI4mrsLbHEwKW5zL6vddx4zpgGzfNTSXYr+0xqYmRHdppMep1d47A0acX4dlvd7h/jKT8Tgdf17DZ6fJTuNKR9dzFNWcgLVfVw/UO1UAA9w5tmFaLtX4nWtsPma2eTB4P0C0td6vh3bNeueG1tCKUDFqhe4vMuepvkxWvbUILEYXTm8ZFVUuLfrNOI7h7tl/eN5rb6l4M3LXiWts2J7iLvKRNiahMsrhv2NkDr/xQAXf5ebOAu2qVjn3c63GBce/Rgns86eDgHlc5dqORwD9Skmxxj5NFN6ZDQCbozO5x+LbboF1uH19Luwru9Hcd9UL7D/ThAlbaLEf7OUmdf2keMuEiQ2EfD3xwBC6fBnj4v8w1fw1SheNXp4Ovq6odLz/2I7YpE4J72JTJ1Zor43oA965uR2YzKl2DddsxigeGfyTrkNdRvkh3Ma0GeEedcoGru3bFU7RC9wbpculAYwWmTb0osslbLyzAwozAJ39VrFire05w53Apm2olHZrA/YoI3B/MAe4pa7BchgTZCKjc3h6di+A/PoedhmUT55X1b89EmZHTC+BXfvqCu9pnE4t8Uh92TppYiCu+4J5MXbJrEnoRuEfW1eEyuoLNT+vXLLDqWqCdLu2+dQhGJ3pxZ9SZjo4go3uaOx58HUNQN8jfO8AXSZ942f310n/EDSk7VQMB3Du1ZVxy8Tdj6YPCmQ2MolWIPrPlPVoBka0EeI/65ILXvPr0Te8hp29WedPlqn8kJ7nGbNjVgKnzuHEN+f6m+m2+TqyFd299+JfVUneZZoA7mxdJPu4M3BvwyoPR4lTVTSaC5Yxl3bIwld3SDHCX9aEBdxnaOfRKpC9tDJVc471crlvGTYYmHMrDkLXca+ie8o3uM4V/pOgfA6N1thP1JQxzqsZ9d8Vr37K3HzZd1Q8PfXEOFyH69+G8z3az0svg+7M/+7Nw9OhReOCBB6I24esbPv3pT8NXvvIV2LFjB7zxxhupaDFCrqGhIRY1Jl4TEV14z3veA/fff38s/oc//GEWC/673/0uO0cLVeleWtR63XXXsQWrp0+fZmV87GMfYwtgef+owfr16+HkyZMpVXQDuJPAY5twczDc1ffyme7rI83qeys13wDu3dqyFUWSGdtUw8+vuNmS1zbyGmV5Q1MJRbcS3iUGMEmcC15LVNt4ayt0big8V91Rzr4hgI1XoZX9eVw8pXXLzfeSaavVXat33cnE+mzsQ/IFX3CX+qbT4k5pJXBfS+C+qwdefiCyuPuCeyRn3O5MVtWfXdo1VbG4yxFlEit8OqKMsLjHaojykHtGyv1GqhcHLlkx6f4k91fV2q5OUuRmMFrbNW0V18vQpuKW3gHcVAy/Ol3AyavYNMe2GJXkm9jSCwfuHoUHvzgDR38iBYtvxrjSpDxl8N2/fz+MjY3BmjVr4Bvf+AaLFkMx23/hF34Bzp07ByMjI/DlL3+ZbZ5EmzHRJksUdYZ+Eozffvvt8Mgjj7CNk+bm5lhEGcqDoJx2UyVI37RpE7tG52h31RtuuIHFiqf8KKoM5SUmDgLcd+7cCddccw275+WXX2ZwL45uAXeSl7m8YoCJsClTkzpzh2QbwL1DGqIdYjRwUcvwBC4QrCKUVLNhMsB7tos0W+cl4J22px/fjHHZ0dp+Hheg2iMetBLe/cvKTFK8wV2CW0MbpU4729Hh566xULOmk8F9SwM2Iri/dL8E7uozFQFz3OxSvjpw5y4mdleZDLgrC1NZWfI5icFT3kCSbEXcZFRrewL8VD6vsdFyzqqpJIqUpL1H1pvyDPUgvA/iF8752WW2eFXn6ij82ofHG3DdXcM42VqAl+/rTmin6lcFvhTukcCajnXr1jGreSuOquRvhay06J/i+tP6oXCsXA0EcF+5beus2ea9DTj+8mK1G3g4IcQplj1BAPi0fpqtb0NrWC3vKNPk1Q02IaRNafwO33QRZOkE8NaFf1nF4d1udV9J4G6M4U6wLRo/+t22MFU2nMskHTNzlFlqh1bpJkqXvSb6C/8pWj49EUnjs9FFhjJQoLzQ7qiYx9A4n9Sqbg3xxkF47ZZPjGEEmSX4yTfmu9qCKoPvHXfcAWvXrmVW7RdeeAEozCPFXR8YGIAnn3wSDhw4wGK5k/WcLOPkVkNpzp8/D3fddRc899xz8Oyzz8LBgweZq8v8/DyLyb5nzx5mrae/6V7Kk+LC0+9078zMDIv7TrBPFnqK+07XyTpPslC+pqObwJ0MJht343v9pe6d6Pm9L1Z3qgDuq7T9BzHiQS+6MTTNZ9Ibogo0QID3joV3Wi+xBnfzo9Bk8Vbc3n0hD1D7mLJNfStPOUoe3lb3HOCuAGFW6mos7pNX9cCLPzBY3FVru8DciHBtFvcUuCM4iOosK+CecomJaVxyu1H1IIzc0k+TtZ0XmnbhiecMUpup7jfxRlBRYt8FqXEdS+yOSuuLegfROoq7rpKrYhxBBjfUufZdw1BHCnvoT+a6fkt7GXy3b9/ONkkitxUC8F27djHIPnbsGFy8eBFuvfVW5uYidkElmCc3FnKtITA/c+YMu4/g+8SJE2xTJdpQ6dprr2UgT64zNDEg4KdzBOq0gRO529D5CxcuwJYtW9hPcr2hLylClpUA7lSHkfW4l0ADXbLwS2c4VqYGArh3W7tW4NvO3BhwIcu5Y01+sL2BrUQjtAriPeqSy/+7RJW1t3rIV3mRSpmjGwhEcKEz9quMP7uXfHmAuk3groVsU+WSxaGq7jN3WPVTDbhvRHB/qQC4p33BLf7txM4SuCfx4kXtuT64kVzQuB62Bf03w9oeFy9EkBrH17edbs1lbZct9ZJCacdgcm+ghdsi6sz2/QOwfms/3P+FWZhCqO/2w2axnpiYYDBe9KBJAFnVm3l0k8Vd6GHDrjqcOeJyUWym1kLezdRAAPdmardD8+4fRitDP24x38rV517gVkBhrQJ3IZqjHqsR3umT/zha2Wkn1FOvWz7RevUBf1Apt1A1TzlKv/Sm7s4C98ndkcVdkKsrhjtZk8mHXa6v8EePreDSwtQI3AXU6vzb46yifAX8cpiX9OywtifszxPmcZMxgbuvtV2IaQJ3bTc3gDvJQpb2NbgeZPbyMvq/98CeO4bg/s/Pwtkj/n20wMjZsltk8L3zzjvhtddeY9ZwAm6ydl+6dIlZxfv7++GrX/0qs6aT1X3jxo1AYE+LVsmaTucef/xxoDxIZ2Q5p0Wk3/ve9+CTn/wkc4e55557Kq9XN4I77R/QP4I7+J5YGX2o8kbt8gwDuHd5AxYRn1aen3kTN2to9eZ7XuBWpEbs7Vfwxpy3edRhNcE7Qft6DDM4dWYJY1V7tIGH/vLEOS0eHtJD1qhraNvTC96rcpcpb3Gf2IqLU4WrjAruZAXXtosC7iwNl0W3MJWf4/zt4yYjw7YL3FU45/LKNGx3k1FbW5ZVjAB5wj9WBe0C3Emejbt64dp3j8CTfzMHr/9ooav92uVRVQZfcnehZ5ZAnP7R7wTk5Nc+OjrK3GUoDZ0jqKd/Qkf0UyxOlReqirJoMvDiiy/mHNDdyasE9+F35/u6cPnBCbeAmhT05WsC47pThJlwrDwNBHBfeW1qrdHwOm5Bu3TKH1wqVZEXuJUosUMAfjXAO+3muONgAw49umAI9ah7o/i0bb6+2RZ4bym4J8DMqZn+L0OrpFNZLimqTH5w59AugJn/4naTia3REcDbNl7SgTs/lxyyq0zWv90O7vIzaMpTlJTHRYa3htJHxRcCtXtbLO0sn2i86kG/9ps/jotRn52HM68BHH0GgwaskPWFVYKvz+hRdZoq5W8VuJMOhtbSzr0A547mG0+r1l/Ir3oNBHCvXqcdmyNZRye21dGdoQNm4c0E+ADvuihzlfZLeikMrRFfbnAL+zzt6ZXW/2XTGeAeEXVGy81xl0mBu1x0O8FdZ3GP5cn6twtwj5NEln/R8nKf0rvCCFouZm0XavN1kdGmN8yfxARL7g5qPxXQTrur7rljGKZO1+DRv5iDPlwnMroRd7M+gQu8vaMyVfp4V5pZleBbqWCemVUpfyvBnap3xXUN3E11ERZw37VwrBwNBHBfOW3prAlt/oFfJzsrSoEXxDmrpk+w2gG+Sbpds6UOZG0/80Y2lKg3wHvJ5gfvrfB1z9RLK7/upNldxstoH/fstLtMEXCf3N0LL9w3w3NkJJzIlm03l8Wdf7mLfdRlaBe+8RHp0iWWLrbCx3Z56ZwkVlTnMtZ2UUX66XKTyWNtL7Ig1bbJEkX/uPq2IVg72QP/8P/NYIQZXvke3GNj3Y4Gg/duX6BaJfgWfBOUuq1K+VsN7j24lm10Qx3XS3SAsa5UK4SbZQ0EcF9F/WHNFgoRtdx633YfHXuBnE9GSpoA7wWUpr+FQGpsEuNP49btpheBN7hHUGcXzg/cOaRpOpBXn8pThiKtF3lXAe5Zt4zKwF0YreW6MNJWwJ1dt/u3iybgkB5JGME6nRN+8fG8gc4JlarlszaVYV4qm53mFzOThyi/RJZ0m8m+7TzHbPvrNltKphrpCZROfEk8fb9k6uX5bL66H67cOwD34WJU2sFaPug5W7+jztwauxneqwRf+3jRnKtVyt9qcKf+ToEDLtImeK1e09ac5gi50riHGxn4v7mCyrpWA4PjNbSSdvgqcy/QKtgEqxngK9ArLXaiTZWmzi7BRQQJ15baXgDvJZf/8NRseHdb3U0V0rvLeHG/0ZdauVv8GRNmUiadWouLU7UW96LgzqA5iShDupHB3RhRJlaibIGXnmmNPFk4T+qeB9zjooXln2F7un/Zdkit2q99YgsuRr19GJ74a9xoCDda0h0sYhNGnKHj7FFM4/84FBwoq7+tSvCtXjp3jlXK32pwp9oNo1tjDftR29a1uVUcUuTUQAD3nArrxuT0wiJfN1rw1BWHF9AVrEkrAN4hvxfUFqye8bYSOiVoX7e9ziyCvltpe9fRSy4/Wmk5uJOyU/JbwF1Jq02pPWmoO4NP6QYfcL8aXWXulVxlJApMtRflVcbiLoFxDNbiXMXgLhbMyvK7rO3JM2KwtmvmRN7QLrWzrj8KS/vwmgbc9NFReOm+BXjuO7j7kuOgtUnzM8tw6SRK4vc4uLJs2XUC324/fudXj1dShXaAOwl+5YEeOPL0yolUVEljdHEmAdy7uPF8RacNPsi3nXbo66rDC+oK1KgVb74VAu8U7WJd9Ln+Mlrb81j8qoN3/37bcnj3Mpvr3WUKwXuK1YV5WnoGDBZ3FlXm6h4Ed9w5lcElo/P4RhO4y1Zqb1eZGNJFaEjZJUbxjZcnNDrrP5Mwss7Hdee/5LG2x1WWVOZjbY/VKXd8zXwpUWTSFqbFqLTfwQ0fwF1ADy/Dj/9m3vn1ilcWWKx32rCJ3NS6KeJMAPekT7QL3GlHa1rjRmGgw9H9Ggjg3tFtSC/WcvRKL7cx3CX1Ai5yWu4Sg3uqScpV39y6rYB3GUoMknjDbVX9NIc+6wgY5B5z/OWFwusivOrnJVOz4d0v/2LuMllwN1bZZXW3gbsM7VHfE6cmrkRwxw2YGLgz4k2776QBnVg58lNPWfItPu74VUbhaimmewTuUSEp4BZykkhRH1et56kFsA7f9gTo0w8MyzOl29a6yAhLO8mx/0MjMH+5AQ/9yQxa0fM92GSEIbfHjogMlk/0kBo10C5wJ+XTeglyt1p0f+AJbdXhGgjg3uENVFa83oEaDIzVWHSCrj+8AC9nLVsB8Ba5vcA2Z5W8kjt0SSHq1mL0mEunMaoFbsde5vCuo1Umfxk6z+pekcVd0U/sKiOfZ4b0pLzC4K5CNMsoAvc6L1kbUQYvyADP0mH8d3ZOdASx+6roVHSPAdyFtT25nedextrOi/UD98wnpqhy2q4qrmk6PIF7HfW2bf8AXLF7AH7wn6fhXMGdUcnnndYrnQsQlntYuuU3G/DYZ9tnwWonuNOEj9ZMXG7ljum5Wyjc4KOBAO4+WuriNBt3N3D3tMWVM8tuBryz97g/GBbqDg65veG2UOGGmwwyERSs295gn+TnpsrrxbtuXm3rlqd4eEh33jJ/xlrNyK2eqB7cndDOBE0gOmVxl4A5/lWILImecZ+RIsOYwD2m9jgfeRGqOCmfiyQwlitZ+SWTuQ3c1VZ0Wdt5m8ozDi6TXMf4xP/P3pvHSnJd9/2nl7dv896bt8y+rxxyuMoSKYlaqN0UBK8wDAQJgvz+SPxXgACGf4GNBEjiP5wgCKI4zi+KpcS2ZDvREm2WLIqkSJEUOeJODoec4ez7vr79vd/53qpbfau6uqu6u6pr6XOBN/Ned9Vdzr1V9bmnzlLd3aqXorVMZMbXd9H2Bwfomf8+q6J7tVIAYdC+XzrWmPlaK23m4dxNj1uOvse/m4wiK0lwB7TD7PHikWTGnof1k5YxCLinZSZi6Ed3PyfymCjkM+1xKMhrUKhxw7umgVocHceYgkTgaRM2tOMbS3TtbDTQXgWGDfan+vBwwBOn1r395jJ+pjbVoGmRpiEfP3B/mjOxGBr5UOCu1kgdMxl8r9syNgAafC1wNheakbDLs2GoMpOxTXqsz026N4HeBm37a3OFeE2AqmBcdS0EtBvN19un+UE7qh8cLdH+zwzRa9+bp6MvRKPxRXxuZTZzrDqfQtBl1snfJ6l1TxLcMeej64sqqddMi29RO3n9pGHsAu5pmIU4+sAPi3GORABnlKDQfXE037Y644DduAE+oM+hNdRRCdnuT1cvNO1ltoNcorlb4QC5kS6EHlfgnIbrW3PwHrZuz8hdfa41ALddue8+rubYPTbppjrdoe/64D7FzqkHn6oG92rNuhuELV72B3etzXaAmD/QjK0+85jJaE25yeG1zGTU5z7g7qdt12NoVNveaMz2RqBdSY373zdUorsfG6CTry7T2z9aiPTtp7J5h9PhCXZYlTjdod4fZEgAACAASURBVG5HSWrdkwZ3RAhbu7dEZ95aiv0lc6jJkIOakoCAe1Nii/skPH4C6aVuJ6Bt7+7vkNitrYnKX45xw7svtVW6EhpyI1qKiPM7ua2ktHdxOi+FHlfdOQ0H10rE3gYD10q4usNp3fV17KnTVByb82fRb41L3wfcvWtIne+vcR9l59RpH3D3HQfXUWB7bKfY4F7RXlsdNbXZGtxdIGzasjsH+5jJ2OOor203BqvrNbvoo2235t8tT2eDYa4Nz5owj1EysL/3XTr6O5+FDWiHHO96dIDmbxXoua/Gk3d+cJz9mEaKdPmowFjY22GSWvewfYzrOESXgdnMLU/Cr7jak3qjl4CAe/Qybb1G/QBvoSbczBc4gEQcmtMWuhXvqYFQ1kTzcQJ8QH9DQ24TwzJPKXF69YktJbrO2fXifoUaekyBcxkWsH0qiqxuQ4o1VbE+/awH7jXnMiXgbmvU6zqmOuPzsW93wbw9WAd+PYN3Abp1kJ+23QF0tZ2oFC+0W99UjqilbQ8dsz0A2hH2ccv9fTQ40kU///O5WK8tRA6DoubK8WyFimzx1tX06Ulq3ZvudEQn4n4/tLpI186IrXtEIm17NQLubRd5exqEU+qFI2xLGY5v2tOpdrUSCGZNdCSnAK8you4s0cWjHCZsrtqUowlJBZ4SDbyHW9jNmcu4Aa/WgGqZmBjo6EFJN6gq4DQrD3rL4AJ+HzWw/t4I9ag+4n8Qx91rKoO5dxWlMLBNYlwa9zpmMqiez1Ow62Mm44wR3+nj9Lj571pmMpUINhUpVcxh3PbtfmYy5tsAXYNv3HafTZTruFradvM8z4JWmnb+fu3OHtr2gT76yX9kZ9Rz4dZr4MVT5wCYzfQMSKzusDLsZK07nFSxyYvzsRZ2HuS4xiUg4N64zFJ/xvBUkRYZwu5kLeFS1JKNGuDjvMsloH0HuMGEYo6dlW5fMbQvUcvNZ17TD+/hQKs+vNd4dRanxl3tOSobsJrgbkOzL7jbkO18Z2q+DY271mg7o0SdDmcb2nb1Gb60gdvcsbgA2OhNgLbdqdI4v5623epjg9r2WtBu9L9WdtTh1WXa85EBeumvF+jCe9E4o4a5PcKvaWlxha6fzV6G1TDji/KYTta693GI6P7RnAauiHKRpLQuAfeUTkyz3QKMTWwt0oXD8hpMyTAOCE0I4EPDbpjFw3JBcqWbl3iDZ0K7PjcOuXn6FWo8gf0IC9g+FdWtO2y93kGZfzsqcPdBcYK7N7GSfQ24NO6mo6mrZ/aYTXBXfa2jcbdhfUVDux+464n2gHtdbbuG5spOwNdMxk/brqG+VsKlUCYyteaoDrTrJEsDHEHmPo4gc+jpBXrnp21OM8/9Hpnmtxv8xgRx3qXUlwC07hcPrCQWHjLJ+dl4b5lOvdl8cr0k+97pbQu452wF4HUpnAsR8klKPahqUToZh/dVnFwJb2VuMbjXLIHQ3KIMsa8K00bgMcFrvTmTmTD1Bq0xH627ZzzOn0EbCRdMetTBzh7BawtvbV6bB3evWUohVOIlt3a9YiZjjjUI3K21YQ7a1Jhbcjfr0DPhtW331bb7gHkUJjLdvUXa94kBunWB6Ln/iQg+rV8jDdfAY1vNPiu3Li7LcyBAeNC6TzxYSDQpU8PzG9EJZbZ1H2HfiMsckUhKtiQg4J6t+Qrs7fBUQWVGizMySGAn0nxAIAQ22PkEAD4U7NYZBjIvIqoAnJMCQ4VGLS+ffoUaT2A/ggmp8Qgz6GyYeo1BVfXTB9y9POoQZ61J05rwyvdVCZhUM37HhQR31/kWaFeFgVSgbIG724bcbd9uEbWdLVXTtbKBN01pKtBtzr8C8ZAhIHXVVSYyHvk27JDq2RM5Ujdh38+und927vrQAK0slugXfzVHi7MN3ksiPLxYthzOkflYMmXWF2wna93H2LQKzwEJJRrhxdeGqgTc2yDkcE3g8RNIJ4FVjW2wYrdLqSOB1sXsrjwBeHd4qMGJHhgv0sAoTKkaCPoctbx8+tw6vAcDtiWzWuruAGiut5y88nH9HQW4o3GvJt2gS1Pb7oFWrbRWGvedHMf9pxxqSp9q9jMkuFedq+oAyJu0a0K6v1OqBfeWUKvA3dwY8EGWVt1f225Lxpmdetp2PxMZ3Y1AbXsAtKOerRxBZnJzDz355dnUwPLkDgaz0yuRZEBu8FaTmcM72dZ9aLJIc7d5ffCPlOxIQMA9O3MV2NNRhvY7rG3HhSglpASigtIMwHtXX8F6NXqc4z03ureLSk6NALD32MA+BK/7OExmqjYdVeDuxcsKtOohasD2F49bk+6rbVdN1NG4sxOyiioTBO4B9u0ue3dFvdqUxtxI2J/ZVG6Ct8P3Csb9TKVs6DcEUut8X2jXJG6LODKHVGeT4V6E2q59cks3bb2vnw78zRydO9ToxRXyXtXEYcjnAbO4yzHnZ2iia6k6pVMjzHT1EQ0zvF/mCDNSsiMBAffszFXdnsIpdc0eKyOalAYlEAiEDdYXB8QH9DFIY40ESxv3dylnpKX5YMCtOeKoZWU0FDQGdWjd9oPH5QvukdRrDsQrvVa07saYuBoH2s0+19C4O6LiX8ZaAPeKWUxlHNWmNFZrCrKrEi9V3ha4TWx8tO12KEVTDV8P/E1JN2Pb7hezvWqJ1YB2tXHg/vYOFum+zw/Ry/97gU6/kb77L+Bsze4SZ26VBE217mudrHUHN5znyEdiLtPgcz7BwwXcExR+lE0jBOTM9WVaSNCuMsrxJFJXlFAaB7wHAGYt8IU9O+L6X3yfY7UvBMNtoOyjlJOnscTgveUNQUrBHeNioY6tL7o07vXeEnjt1y0gdnYHzq8OUENL76xNA9JxGkc3cZI1+Ww23P2wNfUqvrxpmxLslFq1IQBUe8M/mlV6vnc157PvqhX2sQ/Q/oUhOn5gid74wUJq4ad3yAr/d0UcEWve3jpW697LYYH5/iCR6AKffKk5QMA9NVPRfEegbYcJxLWz/LorAi5rvic5OTNKMI0D4Ov0zw98R/lV+dwdDvt4NcLFEaWMGoX3wLaDxxm1rXt9cxkNop5+ecZhWIcYEmlO425q213g/uScAdmm4G0HU7NPnvjt7rCQFlp7Ey/ViibjoDjeGkArbzddBe729xUD+Hhs252+axForboPtKu+eyYYmnZkRt3z0QGav1mkl74xl2qlCbo/srZIK0sc491IBjXwyJWGb9q3fz7W8DlZOKGTte4T20q8qVuSoBZZWKi4Hz3wwAPBT7mMDCaT3ay8fW66+129BeodIrp5UaayaSHWeGBHUl8c8O6QUHUPTcZAeNB+dka9iCy6UZZAeG6tsUDNe2D7wddCY/Aepj5jzL72Fq2DuzXtHtWxowyv2LjXBXdv39Q9qA64O1lUtT276kQVuPuZyWitvKs/9to151gd54km05Btew1teiMx232nzAfa1SzzwRvv7qGx6R564j/NplbT7r0KN96HjNocJvKGNZcC7m4JdarWHW9kEB7y1uXg+1xrd3Y5OwoJCLhHIcWW6lAuWi3VAM/wedaozt2Si64lQdY6ubXpsWpNAN6RHQ9RZC4djRjaTTlFIRsfuQeCuw1Ptec7+FpoDNzVJNZdXq4+16JAXYeP3Krg1mmtAuTWsD2UqmXhzZiqPzdNZaBx9wN3uy33GLTpirMzCBUGUjUL8xkTxs350tptsx8BmVJ1v/T/5kxYpjzm1Jha+mpVuqUrcb/JqFpOpoi9AuPv1u7qps339NOzX5nNnGPf5DYrdjdCBgu4uy/pTtW6l3uIBlcjaVfwfTOWZ6xU2pAEBNwbElc6D4ZzydmDMcJZOofd3l5FCahxQLxP/yb59edlfv0Zq9NRlHLxzGggvAe2HQTa9ejZb3kFP9Rqw3sFfp2aPc23BO6eDYGrrmbAXVVQDe4KcJUNuv29j3274mjYthtRblR1ulP8v5+2vQLg1oFejXtNaDfq9kK52px59jmtQDvGNDJZpns+NaSgHX4jWTNPRKSZ1VuKKpCBgHv1dd6pWvdJzqR9gZ1UpaRfAgLu6Z+juj3ELnmZr7VI7ZczLpNYux8IiyFbjxrejX4VGazgjHr9/DI7LBvJckJ2ranDopJLo/BuAqFvxxuE97rjaAXcdUerNb1VQ6jqQw2Nu1fL7AFUi34tAnacU70ad0W6lpmMhuWqxEs2nDuJl5x27Pjtxt/KhKZBbbtjTmPQfbNmMlXJlnw2Rw64299ViVt/7tk5Atr7hkq07+MDdPiZJXrv2QZyITR1UcV3Et7SdrFT4tyGSw03klcbdy2ITtW6960q8PpmB2bJA9PwNdHuEwTc2y3xKNvjBww0J5eg9ZHSXglEAapRw7sNauObSjTDNqx3rrrXRaAGu1UJRiETnz6E6nfNtsPAtg/d1ZRF0EbAPtG3P5Y+2Cl+4Oh7XhC416kzInD3OqbqTYHB2tbYmgD3ynnGFsY2nXE2E9b+w6XcbtREpko1jr5659nc/BgLD9De3Vek/Z8aZNOzFXr5m/McVrXVCybZ81exs+rCFgF37yx0KrhDDhvYBwJhQ7P2FinZK6n9rQu4t1/mkbWIV56I0XtbHEoik2lDFUUFqhECPJyM+lYV6eop/1eeoSC4ISF4Do5KJt5qg+qt+30QbPuc3FJ9teBdV+oGbVdTtcDdBErtGerIqAa4G+c4cdxNjbvTHY9jqvrcdEStbDgqsOw5R0O7TdoujbnB495sqW7NujlI0069YlpTy7bd6qHHtt0ls/B27X4RZGD6s/NX+qhvuExP/qc5Wsqust1ZNcUyUd+vSFQZv9tdp5rLIJgBrklxUm3lIRj/uQLu8cs4thb6+dUWHIwkU2psIg5XcRBUhqulZQfWIoenm9pZokscQWZhztJ++pXOg/d0a93rg3v1PCrnVNdJdcDd8hCtJGBqFNyNiDLOutFgb5vEWGvM1rZ7wN2lkbf77F5/Wktv0H0T2vYgcA9802E2X3WBrNDGfb00uqaHXvhfc3TrUvB6CnvJJ32c2Lj7z0Cnat2xmUNo6aun5C1+0tdmvfYF3BObHdz8WyO+sQ18gZ1ebjx9fWJjznnDrU2nzT/NQQFYY93dZXZS5syovJlzSp0+xQbwUcihxlIJ7HPNtoPlGj7KTJi6vJe3t2Ne8xd7wFX9d4O7E1GmDrg7X/lo3N95as5qyEdOXjC3tOtWi3727eo7ew/hfN8AuFfbsduRaFya82oTGbuJSqh3u396ydR1SPVo4b3XiZ+2fXJzN+3/9BD99Mt36Py7+QIaAffaz6SO1Lrz9YG8H9fPLccb1CDnKBD38ATc45ZwTPWXOObqMDsYyc44JgG3Um2r4NqE6czg6iLBKfXGBR+w6CTNe13ZN2gy01JdfiBuVlgD3P2g2tRAO7Ymns2ZjoHu0Kt7AcNUZnpnFx180k6t7Bmba0Nka9TrgrtW+mtw5z5a2nU3fNfTuDfilFplIuOSk3teTXD3auL9xFcx33ELBXbtg2Ml2vPhQXrnpwt09Bf5i7gh4F77Rt+pWvdh1rjP3eTw0reDFRStPCbl3OYlIODevOwSPdOMxZtoR6Rxfwm0Cu+oNSTAIzzf9K4yawM59CNnRqxZkgD4KOTgGVDzWncl1LorNrzWPUxdANkaJF0rfKMfuNtmKJWaNDUbm4MgcN/I4L7DB9x9Ey+Bv20bdiUx09690qaGcut/vRGpgLvzPf+iljK6bcvDT9uuavaYyejjI7Ft122bK8DUwHucUcvdBXrwV4fp+MtL9Mb3zddY+bnpCbjXnstOBXeYy0zvKqlwoVLSKQEB93TOS91eFUtEE1tLdF5irqZ/9qIA1zoAXywVaM3eEl08vETzMyE0JB0P7ykDdwPUazK+H7jr85yTbLiusU8Y8wN3J866BdtOgfYcfxtmMqo5G7xXTAA2tfP6ICe6jFWjBemV301At9o1KzQ2Cfa5OMJ1vgnb6jt/p1SXtt1zTmWsul/uCwNZJPd8ZIAW7pTohb+YpYWZ9N9qmumhgHt9qXWkuQyLZN2+Ep07tOQ2u2xmgck5sUhAwD0WscZbKTy/F9n5cO52vO1I7RFKICaAH0FIt1kO/XglBLTr4XQCvNeVd3vg3W0z7u1QDYdS3znysXPX1Sk6rXxfBf+qE5ZzapXG3Q/cTRAPAndj0+CAvtKu2w6nNpOHB/f60K43ASbnh4J23Q/v5exo/91zg/5vfaCfhsbK9POvzNMsmw3ktQi415/ZTtW6I8Y/Yv1f4Qy7UtInAQH39M1JYI+GJwt0++qK7IYDJZXCA1oFeEP7XuJX+aMM7khfvrLcBFy0G+BbHbvPdNY1m6nZXrCsXCYzTW4Cqu3GzYoaAXcMXMOwoZ3W1dUCd0XM1nlV4O6KJ29o3G1TlVr27WobwP9UFOUmpDdvJuM1nQkykbGWQm3b9sAoMqYG3rOIVm/qou0PDNDT/22GbpwLXispvMs03aVSF6nIVMjEvSLMpuTYqVr3iW1WjpiQFptNrzk5sXEJCLg3LrNEz4A9M5xSb3BWTLmgEp2K5htvFWB54sEa07vLnOVuieZutQAXGYf35u3do9K6B9VjL5MK6dofaJvwyjKq0pY7X1WOdUWViQLcbQFW3g6Y9ux2a479ut5A6M/5b+2Uiq9sx1QHmgH42DtoEThvCUzNuvWh21G1tbjt1jsGt3yrlnkNbfvo2rLKjHrgb+fpxCudmYgGb3Txc+GwkHsng/sQKwjxVn9enFSbf9bHdKaAe0yCjavaYpkjHYyXFLhLybAEWoR3hAKdv7PCMaUjWgftBPgWx+6d9TjgvcpJVdFlrfUWAt6rqLwOWFa1o0HXVBMb/WlU467IVrdfAWeLoN3gDgS2tO/W8BUQ24Buad/taDI4hGO+q7CQWkwOqHucUrUpjbmZMdu1Qd7eJjhgXyt2vTf8Yxhtu1/YR+WM+sVhevOHC3Tspc6Edj11I2tgjsnJ/Roxwcvw7bhe1zvVXKZ/lK9nDnYwcyOnE5vhYQm4Z2zyVm8u0rUzy7SY8XTbGRN7vN1tEGThOId05ZeO2dAe1asXgXfXPIePMFMb3N127ib919C414B2C5w94K6rqxVRppapjAfcvY6pqloF6xaqu8DdBngH5D1hIKu07RimrXmvmL/YdQY4pZpS1X1whtyAQ6pLpD6adti0d/cWae/HBujaSaKX/888R2eK95JPe+3lngLfYwp06WhEioG0Dzigf51oLgOzqdH1/JyRNZC61Svg3s4psZ6DzRc+fy1HEJEwTc2LMLVnNgDvYxuLdOfqMjvNGaMReHdHRvFOdNPach9Y9l1E1Rd21ZsAP627t/o64G5BqyZPuxMawjVQm3sDD7hP7SjTO5w51VKdVzTnznBU1bbGXWVM1YBtwzc+ccDXrqYOuKt6bWhXv/LvrtCSzlhM0xm3eY0+r662XbejehxsIuPdkCFK184P9VNff5me/rNZcfq3FwRMJboY4K+cFHjvRHDHMkBYyPPvLvLtooEHVGofsvnpmIB7huYSdofQBM1cb4X+MzTgTu1qnXtk75CVkvr8ez4P0w6H97aYzDSwAUgFuNsgO85RZSZDgnuVtt3ZDNiwr//22Lc79u42rIeJ3d6oU6q1nfCYDtmbFjPCTPhESyu0dmcPrd3VR09+eYZmxSzAddfdeB+HBXwHoWY79WZsjbtTzWX6hgvUNyKbt7StfgH3tM1Inf7gtZVkSs3QhLXSVR9ALHFijMkdVnzduhEfYgT4QDhuZswRKnMC++fbVpCNuuekkPDu2xd1rqlmr7RdpZBXsvRqkBvUuNcCd3ue3GYyVnuwVbeKae9ufaKPV8BtaNutL3X21Gqn1CBtu67bdGZ12jOGXBX+0RanCfRhoR0mMhObu2jb/QP00jfm/DfDzaznHJ2jzCXYn+Yym+V1cpSZTgV3LOW1HNP9zJsdbjuWsmtawD1lE1KrO7iBDrCzyI0Lom3PyJS13k0PII6sKbJGcDn8q/woAL4GpAYCcqOjbxe8h4Rus/ut2Lr7a93NTkCLbUOxbtTVR+N6V5pl42BFq2bEGU3jRu/tw10ad9vB1ARxC7wtWK8Cd45kpZqyNdt+9u2VcJVWPRrAXaBvbgQwEsC/6zMfMxluu1Lc9z7dTxe0GyDvnKdF5pmMwbES3fvZIXrzR3P03tMCJrUuWTjC37q8opzhO7l0qrnMqnVsmnmN51+iy6Rm+Qu4p2Yq6neku4/tDTkpAuK3S+k8CRTYDheOyXBIbUjzFQW8O1DnlrvAu9869MClCeG+KvUKuLvE7AfvGtz1d5GDeyVjqumMgxC0rhcFNuBrgLdSqlZHk3E5lFZBut4FVOzo62nbLUkbbyecHYHxuSEzl/h8wB2KkLs/MUjnD63Q699b6LwbSgMjLvfA1rlMp9+ArXMDJ+bs0E7Vunf3E/UMFOnmRfF1SMuSFnBPy0wE9APadkSSmZNdb0ZmLNpurr+nRBeOsK3pnSbrjeKJ2w7te1Y07w1o7qvNUTwad4PYfdneL/mSPidSjXs1uHvhW60+rZl3NhAGuNfStgeEgKxEnLHWtyMzm++jNJFB3fd+boBuXyrQi381z5mHm7ymOui0/lUc2328QBePdC687fu9Et08bu1cjn+3c+SAKGYDY0W6fq5zxpz2S1vAvS0zZMdEa6Gtia1FuoiwTB2s8WhBfJk+Fc5BQxNFTohiv85vFm4F3t3rwFeO9UI7ek4ICe+tgbuPjXsrGvenOKqMHVHGBcjqjzrgrhXkGqRd9u3WWwOtla9vJqPV3+EjyagXCyG17UGadrw92HJfL42v76Gn/sssR2eSG2rYm+MkZ9K8enq5Yzc60LhPPFigA3/UYWZVfFGNcySzy8cF3MNeK3EfJ+Aet4QdzVjzDeG1LuJ2y4XTvAyzeiZAY3yTNfdVJjJJAXzuNe+twnuQuYwWoNt+3VC8G/6rXlMaTch6RXts3L1zY/89vpGjymzncJAGuPs6puJ49YUZCtKI4lID3E0NuRqHbZte0aR7I8HUBndTy2+NMsBExhBcPXCHM+rklm7atK+PnvnKHN26KNDeyH0RCoSegYLKI9KpBfDeSdp2Pc+wc0eyPyTlkpK8BATck5+DwB7AOQiZUiXpUqCocncAHpR9/Jr6Gmu6fEuz8K54qEVw8Wk7rXbvNfsVUmtuyt7lrBpSa+8FW9vd06pWK6FdjRhgbrShnFNdbQaDO9oeQzjIWuCu6nPDuZl4yXI8td1i9bGGhl0NQQF/Y06p5pyY9u0u8xzVMw+4681DvZjtqi/uyRleXaL9nx6iFzmCzKnXO0xrGtGdcR1HGEF4yKXFiCpsczW//2+n2txi9M398R+cj77SgBpLbC4zub1EZ9+W66btwvdpUMA9DbMQ0IcJfkXZybaFGZii2Lq4/m6+WXL4x6WgTLnNAnyHwHvdDUVI+NaTHAzuFRCunGMsEb/2vDxuHsNmKU49YcFdkXAl6+nYejuOu5/GvQlwt+Da0sx7zWRcmxF0oyruuqHNt6vRIwzUtjtycb+tqKdpR3/6hot09ycH6Mhzy/TuUwsdnxm12RtWd3+BYDJz6o1sApyAe7Mzz7Hs7y/T8Vd4x9aivqf5HsiZznPggQcekGlI8Xro4mgyvYMF8ehO8RzF1bVRfj0JzRbetoQuzQB8q/COzsWtfW9mXB6hRQXvweEh/W+pQVp3P/i0hlAxl3Fp3A3gdqZAV9IsuNsZU1V9TijGisbdAmvrb7Nv6mM+XnnzeN8I2Jr4CuGHiyRjbQu8Jjb6XYXnTYPzRLN+MecIJjII+3j5CNEr3w7aAYe+0jr2QOQTQZCELPoHANyT0FhHtViS7P/wdIEWOBGXJICMajabr0c07s3Lri1n9iOaDEc9mJ+R/VVbBJ6SRuDXMM7hHy/4ZUgN08dmQLdVgM8yvEeqdQ8Adxdl1wfQlsDdiJHu0rh74drUuNcAdw3CJrhbewMDwjXo27K0zF9MW3YQfDjbdhPaTRA366xlYmRCe5GTlu34QB91dXXRC38xJ9AR5t4RcAzCQyKnhPK5ythjKUnwjUD0lGT/ce1h03blZAOKpCgGLXVUSUDAPeWLYmCsoLQb4hSS8omKuHvYsBU5dvutSy08GZuBd4yjFYAXeLdXQvW8VTuD2qYmDsgbLy68ctTAq+1SfExG1EfmeQZAhwF30/zFsVnHclCOqroy2zQGNu82mJvtuk1d9LHmACvgrqv0N5Pxd0h1gF53x7zunPFW3gasv6uXNuzppSf+0yzdvtLCtRTx9Z316mDvfOnYIi0vNnuTSUYCSYJvFCNOtP881QiScZ2dk1t5REQhh06vQ8A95StAXShn5UJJ+TRF3r3pXVbc9uWonMAafb62emeOE+AbHYtndpI0malpLuMFUdcYfUxlmgD3qR1lOvgkv76zodsRi61xrwnuUJRr9jbCQFaBO46ro213jncdY/XCBH5T217ZMDRuIjM8WaLdDw+wpn2eLnPiMinRSQDJANfsLdOJl6O6QUXXt3o1meD7mc98hn7yk5/Q8rK1NvD2yFqLBfX7unXr6Ny5c+p7/F0sFumhhx6iF198UR0zODhIN27ccI7X7Y6MjKjP9Tk4f+PGjXTixAnXsahDr+9PfvKTqi/WGyyr/ccee0x9ZpZEwZ07MjxVUCZSEiijPeu1VisC7snKP7B1vJq6ekoeOoGCytEB2Kwh9GPkCS+aAd5mAb5GW3WhuZE5bGYsRv1RwHujtu7VGndNw0HmMtoB1KB7R6lsQj2ow6ZgO+GRhmJo3BW4s3Nq1dgNcFfQoENBOp+b7doZUlGJN1tqALg7ceL1PBhzWKWpt0XjjqJTkZOWnEVaVoXmfAyNI4LMIL3+/QV6/wXO+Cm30EaurlDHrt5SpNkbK3TrcnbeZJjgu2PHDjp//jx94AMfoMXFRXrqqafUuD/2sY+p3++++25644036POf/zz94Ac/oKmpKdq8MVH4AgAAIABJREFUebMC9tdee40efvhh+r//9/8SQP3RRx+ls2fP0vT0NL399tu0fv16evrpp2nv3r0K+Hfu3ElPPvmkAviJiQkqlTg6D28KVq1aRYcOHVJtDQ0NqX709PTQ3/7t3xJgHv0D+KNOlKTBfWiS5/w6x/KXsJChrpG4DhJwj0uyEdQ7uLqgoonM8M1RSmdIAA5+G+8t0fGXY4ra0AzwNgvvLrpyz18kAN/MWIxu1OxDzXrd12EVuFeN13u83Xit+mtq3X3AXbdlArr+TKm2DaDnP2uCu6ltN/uvIVxr2526fcBdj8cH3C0Z60r8nVLratsdWdWAdl29MZldvQWOIDNIl4+u0IG/EWfUOO+c07tLdJ6jXrVyi4izf9662w2+o6OjdPXq1ciG2O7+ezuO8MS9w6xUOitMEtmkNlGRgHsTQmvXKWv2WDFzs3JTbJdc8tzO8HSRMxOu0My1NtwYGwXfVhaiT1vZg3c/u3XPwKrGGRLeTe2z3wZAsa+H7A2odX5VzqVcWgR3pVAH/5vgXjSg3RMGUsdwV13HeU06pVYlW7Lbd2K5m/0x5OQ4z/LGd/cj/TR/q0S/+Ms50bTHfLPEG2H4DszfacP9KoKxmOCr14zXRMZsxhudyFrf1jX22c9+ln70ox8psxZdBz5/8MEH6cCBA+o4/GhTHG0Cg2M4mh/98pe/pE984hP005/+1GnSPGZycpIuXLjgMq9JGtxxna9lLjkj8dwjWI3NVyHg3rzsYj0T94YptnMGuEvpEAnwnCNLKkyjIrNtDxJdo/CuoTCoXr/vUwjvrZrMBJvLKIEZD2b7V0cW+KWiHXdY1CUrj427PigEuOvx1da4G1Fe1MEe51G9V1AQ3xi4O9p21V93vYEOqdiA4CDVfn1TosocrND2X+mnsalu+ul/mW3P5reZ6yBH5/RwqGLYPWclz4gJvjBPARwDugHPH/7wh2lsbIyOHDlC27Ztox//+Mf0yCOP0LVr1+j06dPKVKa/v1/NHkxYcD6+e/fdd+njH/84Pfvss8qO/dd+7dfom9/8Ju3evVuZxaA888wztGbNGvrgBz+oTGrQJkxuymUOe8Tl5ZdfVoAPu/otW7bQnTt3nPNgi/+d73xH/Z04uHMflEIRb1nE/CyxK1nAPTHR128YUUWWl1bYhjClHZRuRS4BvIZEFKFEwm01CvARat+T0rw7FiX1xh6gQVdMag7Aty4frbv3uCCNuw3rLq17I+DOmVOnOHNqlY27GZ7RA+46XrvSvgOf/cBdg70T890GbVtjb5nJGJsDJa/KVsbPtl3JU9ersN1jx6+vPNVGRXBT27pp8z199PM/nxO/oMjvTrUrRJK48+8t8ZvCNjbaZFNRgS8A/8qVK032wjoNtvVwdG2kRNX/Rtr0Hts7VCBs2BA0Q0oyEhBwT0buga0OTxVV0iXZ1QaKKjcHbH6oRCdfSTideLsA3tNOUvDuMGCtcYcCcRdlukMyqgaCwL0Ctzafe+owNc5GW+pgG4r1QDymMlquowzu042AO0Dc0LZjDBZka4FUsrKqbtjgXstMRp9WC9otXb8ddtIlcx9tu9OvyoH9IyW6+xMD9PI35+nMWwIU7bwpIq771I4SnX4z/W+HveALLfrFixdd5i7333+/0oCjDA8P0/79+5XG3DRjMeXrNXfBd6gXWnlo8aGJD1M2bdqkNPZmZBlvm2kAd4wF4UAvHE7/fIeRexaPEXBP46zx82h4EtlS+VEmz6A0zlDkfeobKdDQBCdcSsvNsBGAb1b77tNGywDfSL/tWQxss1F4910d9eDdwlaXCXtVmz4OquoYD7hruLZt3BsB96qIMhXFN5Fh367hXDWv2qsVBtKI9W5sAuqZyWhte2V7oMdtCNUD7r1DRXrgV4fo8DNL9NaP5+WeGfndKbjCye1s4neao41wZs00FxN8ES2mt7dXhVyEzTk06DpaDKLCHDx4UDmW3nXXXWpIsDeHac3t27cVmMNEBmXr1q0q+gzMaxApBhFj8Nn3vvc9FZHm29/+Nm3evFn9HD9+XJnbwITm+vXrCtKRHOyVV16h++67j44ePUqXLl2i8fFxunz5MpmbCLSVFnBfzckB8WZ4Wdg9keUu4J6I2Os3imx/A2wqA3CX0gESYBCZ3FZUdqLNMnAsUmoUgpvpfBzwroEyhFACoV3XERbea8qsnpOqJlEfCHfG4APufrbfTYB7RRvuCQWpwV3V6bZvd5m42OBeS9uupsM+Jgy0W0OuaNpd0+mB9hLfK+/6+ABdP12gV78zL4nqQqz5OA6B4qGrr0A3zqVb01QLfKFVB7RrTbm1Zq3FZjqemrKrpYHXxyAMpHZM7e7upvn5eRUmElCOtrx16b9rtYfv0wLuMOlcWiCavSmMEsf1FFSngHuQhBL4Hunu+0aKnDUz3TfBBESTyya7+YEHn4ZrnJEulaURgG8G3l1kZkkgNFDXE1jIfodqKyy4+4zF6mJQdJkgrXt7wN2ya7eFamjSNbgX2BRHx3nXZi9uMxhtz17ZjNQzk7FGbZzjyLm2Q6pp177jA33U09dFP/uzWVrKVi6gVF7qzXYKWZ6hdT93KKX3MHtgXudUaMpNAMfv0L4jKgzs2KFx1yCtQdwv0gw097OzlpG/jgZj3cesZEooiPUObTwcYfXnXvgP2gykBdx7h623aTPXBdybvWZaOU/AvRXpxXRu7xBsRgtyUcQk37RVO8RmUYgik/qU7CFB2OLUJm7ocWjfQ/Y5FLy7oNx/fM5Dvard6uNdWmu9KDXvev7WpjRVzqnaJMY8XhG1Dfp2fdrG/R1OwOSAuRpPxXZdQ7S2V6+YwFTMVRxwx6ls145RecHd+hvUr4G8MYfUMNp2tLFubw+t29lHz/6PWbrGZhpSkpUAImLdYZBrSyjbJodqgi8SKCGKCxIgIRnT888/r/5HpJcnnnhC/X748GH60pe+RN/61rfoH/2jf0R//ud/Tnv27FEmL4jRjmgzKDgWUWZgXgM4f/PNN1WkmXfeeYc+97nPqUyq0L7jO5wDDTySPCHZE0xjkKAJpjhzc3MqoROOw+cIGWmWtIB7d3+BuvsoU8m3mlwyqTxNwD2F0zLBZhOXj7L9mDyLUjg70XdpAydcOvVaRuL1hwRhR0oRAHxoqK41NSH7HKodV11+MO4lb92pGuDubAZ8NO7ejYIyXVH/GMXHNl4NpALNONjXOVXV4wZ3R+Oum7GPsSDeqtfccLg3H3qzoE+ukXBJO7Kq2kJq27VY7UlaNV1WJjJPfXkuvW+qor9VpLpGbOS2/koXHXmebShSWuqBL9Y37NkB3erSM7Tl+Bsad3XFeOK2e4fqjd/uJwqvxh3aeGRaDSppAXfM9dgG5pTjAilBcxbH9wLukUtV6aBaqnUa8ds5TqqU/EtgcIJtQ3sK2Qtf18gSzyW8136j4K91DwJ3e60bctWKa+sbw1TGb/NggnZYjbuGctyx+A2f1Z4F207iJQ/cu8BdwbzVO7d9u9spVZvU6OMqt0evWU1lnOpY8/J3Ng5sRjhc5AgyQ/T2jxfo6ItiH5OmuyTMZW5eYK17SrN9NwO+9cxX4GSKqDSIPgOtOsratWvpzJkzdaelVp2ILANtPsrGjRtVlBmzNNP/uNbH6i1FusQKRintl4CAe9Qyryi7mqq53E00skZ2sk0JL4MnrdvHWejeyoi23U++cQK8p+5QGvF6ayBkX0O1Y0Cvr1iUN6b3myA7d/t4DcMuevWzcbdB1z7ODfoW+eqxjPnFcTfBXR9r/6/AXfe/lmOqeYzeWOhOaBMcdAMbAT00fO/IpVrbrm6fuj0tPmdzwPGjBxjaHxugC4dWlDMqHOSkpEcCCA05wtmf06qJNcF37969CrKR7Ah26Yj+smvXLhURZmFhQUWbgSkNzFcQ1hHfr169WjmwbtiwQR2DZE3Hjh1T3588eVJBN8xgYCaDArMYfIYsq/j9ueeeU+f39fUpk5sf/vCHylwG4Sc/+clPKtMcJG7Sx8JMB+3qkiZwX7WWs+ZeTX8kofRcHdH1RMA9OlnaNbWmcR+ZLtAdTnefhWQWkYuuwyrsYwef7gHiRBZN2IOnSVYhgVh1uUXteyiobge8e+DTF951THXXl24TFvWVSdzeuOxmOw7QG5sCRboVG3QrPCNI2d/G3ZWAyW7Lsb6xQdzRuNvNKJB2VOsV8xe9MfBq23W2U7V3MaDdOR5dNk1kbBloaHdEoj932iba9aF+KnMomaf/6wwPsZGFl6YLJr990SYUCA3ZtuzPDYjTBF8/rTfs1uGQqosZGUZ/5jVz8dOMm13y1mE6ueqY7dat0d/0zvw8TeCOTRrMZS4cFq17A0swkkMF3CMRY3SVjHN81MvH5EKITqLprWloskgLdzg77q2Mg7vzRAsp60bh3YfPWgL4ELwXqn5DY+0L7gZwVr6vzHVFo20K0IBwF8ECyG3oN+3cQ4I7NO6TnIAJzqmmJl01oWEf9utGIqUK0KNPoHAdEtLqrzfpklWvfZyjJTe07U52VVMGehNif2bsSSoJoKwPN+/vpeHxbnruq3PiuB/yUkvisNH17KR6dYXmbqfvvuYHvtBww4m0kWJGkfGet337dqWN1yYv9eqFU+t7773nHHLPPffQ66+/XvOUNIE7Orn+HvbPel3MehtZO1EcK+AehRSjqoMfTtjBXjkh4B6VSNNcD+xBL76fw+y4IcDYmZdGIN5Tbyi4rrUAQvQxVP114D2Mrbsb3jXt2oBcD9z1d1GDu4J4I4OpDetmGEiL2g1TGsdMxui/lq8B8A3ZtjvnWb+s2dFNd31sgP7uT2boKid+kZJeCSCc8bp9ZTrxSvr8D0zwHRwcJEA27NNfeOEF+shHPqJMWR566CH62c9+pqLJIFwkzGFg2oIESYg4s7S0pJInQXOOZEowtdm8ebMKIQnb9g996EN069YtVTds1AHxSLI0MDCgfnBfeP/999VmAWYz6AcKTGcWFxdVHTjeG1EGx6QN3NfssfzxJFFke69HAff2yrtua129RD2DBY7fnj5NRYrElIuuIHb7MJtF5dq5JwQcq8lsBN69MAuGDNuOd+WEOC9U3S3Au6/WvRFzmcjA3W3TDqFamngL4rU5jGn+4rKBN7TtaopssHfCRTqyDumQqs63ThpeXaJdDw/Q699bEO1eRu5+iJR19uBS6hJiBYEvwjDCNAWhGwHmOoIMPgewm0mZvCYwfrHZTXMcHZVGJ2XSUxkUu92c8qD+t3t5DIxboYwlnnt7JS/g3l55120N0I6IU2n1yE+RqDLflQ372Sn17aX8O9eFgOPMw3vD4K52K2rYro2Bhl8ngoy9zE0Z+pnLmMcr2OZ/fGzcp+qYyigg0cmX8Kvum/rMDe7+2nZ7R2U4pVZMXVCZvmTdDqlq3+EzXg1IXb2cEOcLQ/Tez5bonSfFEzUrNz4ooWAykzb751rgC436zMxMlXi9Nu/mAbXOiXOO0gbuCKbRP1qkG+flLVic8+6tW8C9ndIOaAvgjuenpBFO0aTE0JUip2lfu7cDbQPDQHwL2vdQ2nG/+QzRr8C6a8C7mWWxKv665nKXWYmFsi6ojwDcg23cta27BdmOAt0G90rmVHfSJTPJkgX4lb5XR5Jx27ZrmbqiyNhjhdwQJnUfx2q/fblAL/zlHC3Nx3AxSpWxSWBqpwXuaTKjMMEXkWBgTw4TGESG2bZtm4J3JGICsMP8BdpxOJ+eO3eOXnrpJXUsgB3JkcbHx9Wx7SxpA3eYRQ2MCbi3cw2oZwOn9xW7jHZLvUZ7g6sLNMeOihJRJiUTElM3EO4TmzPMdceVEJCsZNIIwBt1BgJ2LYGH6Fdg3T7w7gJ3dcfVHfAJDel8Z8O7BmjzvDAad92EMjex/qgL7ir6jU6sVNGwO7HjbW281/zFNJ/RTqnOhsMBcPeYTbt/rW33vnXQx2z/QB91MRm88FdzNJ9CR8eOu3YbHPDwVJHm4XzP97q0FBN8tekK+uY1X9G27N5IL42YtcQx5rSBe7FENDjBsftZ497ILTsO2XRSnQLuKZptpIyGY6pcACmalKi7wrQCB+TrZ5ZpKX2+W1GP1r++EJCcRniPFtzV7sSRj9vWvQ64+yViMm3iXdr5kOCu7GK0xt0N7padO740sqDq6DCOdl1TunWMBfSGBt+aTPVvFbibMdvVuVZd09u7aeO+Pnr6z2bp1sX0gF97LpB8tDIwZu08b19Oz/ylDXwbnek09n/V2gJdP8cGb2It0+h0Nn28gHvToov+xNVbS3TpfQmtFL1k01Mjh6BWCbaunpINmkVyAXPTyC7WU1cgaNdquk6fQtWp46Pb9Ycxl7GgVp9gC8YDtda3OlykhmXzM488Q2jcNZgX7HorAI+6jPCPDti7nVitPltg74zBo23XmnXrewvm1Gc+48P34xvKtPuRQXqRNe3wA5GSTQnAJHBqOzupvpOeOQT4Zr388R+cT9UQVq1jRdTZdJlEpUpAMXRGwD0GoTZTJV45ja4vcca59NzkmhmHnFNfAkhaMbSawZ0TlEgxQTVAGk0CfCjQ9jYdsJkIrFOd74lVrtuoqjuk1t2lSQdQRwzuHsdUyztVJ17SZjQ2ozsbDJ/ETEY/K9p3H4dUn8g5gHZcHw9+cYRe/dY8nXyN74XpUdbK5dqEBNbexeDOm69GLt8mmgl9ioB7aFGFPhCZcm9d4TfI4oMSWmatHijg3qoEIzp/aLKgbNtnb8iTKiKRprKa6V3YnHGa6FmZ56oJCtK+Kx4OKTcPQDa1GFrRvIeG95DgjgE4/TGB2d4k2Fps1xuMehp3u3+Oxt0Ed913db6lL7eOM8Hd1vzzFy5b9xradndMe/3WoLJxw/cIkXr3Jwfp3Nsr9Pr352lZdBhNLds0nYSACwC7C4dlMtM0L1H2pXugQAOjxG+RQ96bo2y8Q+sScE/JxE/uKNFFvrmF5ZKUdFu60YgEGGo2P1CmYwc61bg9pLCiAnhPPYGacm/3Wta8ex1QTS25bszHSVVBugXMqlRBuQfcNYTbx8JEoW+IQZihCTBc4pBtwxMlWrWmRCffZCDm5bc4z07w7Dg4xz/OJtIPzHX7dcBd278H2rbb40D4R9MsCNAOE7LdHx6gIpXo2a+wM+qMQEDIqyX1h226v0THX843uG96vEjHv9uZb1FxLa/dV6LTb+R7jtN0oQm4p2Q2AO4X3pOFn5LpiKUbeKsCSJGYtyHFGwTwYXe5rWjfW4F3j9bd4vHa8O7aWJjt+oB7qQtmJbye2FG0lwF9aILDJ/Zb4RiXONw5ckEg5TyisSzyK+xV7Fcxsa1M7z47x9kfibpYS9bDPzgXWlFsEpZZnrPXV+j2FSSgYbzm2xEcqBVoo/O2U6rVT61x13brxiZDQ77pkKrHgDN9HFLX7+2hiY099MR/nO1cp+2Ql0XWDlvF8dyxrtIUXSZqGT74r0p04I869/m9/p4ODG8c9SJqoD4B9waEFdehsG9HpJFLxzpzxx6XXNNW79TOEp3H5kyUieGnJgjeFUOGEGgr2vcI4b0euFtgb4vGB9wLfJ+A2UHfcIGzOFpAjrUEjTlM7BYXDGdSU1POv1eFg9RaekPLjk0AXnv3DnE/+PdiiTcHrK2HeG9dWqZ5bqfSP/07iNyrQcdALLj3C//ojhNfoKlt3bT5nj564S/m8p1JOPyqz9WRaoPIb4Cun8vv863TwR3PtoscWANv86TELwEB9/hlHNgCNF54QELTJSWfEoD5wvjGIt/c8vvwinXmggA+DLzbMKv72ZDpTLPw3qDW3YF3oz1o1tfdXaL+kQKdO7RE185amj3loOocZ9iNG/CvxzjGju9TO8p08Kk5N3ybMdwZ1hXH8z9KK27bryPJyuSOotLOXziyZKU315Fz9AsEdAXn4Xy7HsskpvKGQen1DafUArcNE577PjfECZbm6dRr8tSP9RpKqHJkvx0YL9C1HDvkw1QGpVPNZfpHLXf521eFYdpxmQm4t0PKAW0g3i1sTRfZOVVKPiUAjVOZ04BLTOoW57dVgG9F8+4Bf+9IqjYCrraC7N3dTqplhh0ksOnus4AYUYhUwi7TTMWMLKM13GYfbZjGR6MbShwb3QfcbVJXGU/t4y1HVPxta9PtOrH5hElON5vkLM6xpn9uRZnk6DceFvDbpwHSNbjb+wsT2tFWd1+R7vrYIJ16dZkO/oTte6TkUgJYF6u3stLiSH6VFp0O7phjhIVEmGMp8UtAwD1+GQe2MMjaiFl+KONhKCWfEuhjbSlMouStSgTz2yq8ewA8Vs17DXj3j+2+QoDjtXeVlVMptOuwUV9a9NOme0JCGpp9t+OnJe/64G6b6PiAuwn0zj6huKLs63vZZAemO5ePLSnFgxKrgn785g4BadrE49tSuUD3f36IrhwnOvC3c8ouX0p+JTDB4A5T0Lwm6el0cMfKhbnvlZMC7u24igXc2yHlgDYUuHNaaGWzKiWXEhjfbCWpkM1ZhNNbD+AbNJ1pCN494O8dURjNuxfcu/htzCDH9x9dz+Yoh5c52yQ/AM3x2VrratMY/QWA2YZlo38apMOAuzpWm7lwXUU2ZXEiwHihHoY6MKfhzej4Jv6Hm759ld8K8EYDv5vadks+lc0Hztn+UD+NjHfTU382w/b5Ea4JqSqVEsAbx+Epa23ntXS6nfsoOyGLxr09q1vAvT1yrtsKXj/DNkwcO1IwGTF1AYlIzrzVuVEHYhKrVW2rAG+cHxrgA7T+teHdNImxKpnYDpMYjjZ0YVk5gWqtZEV7bY1RHe20q0HYAHf1ve2git8N+3U4p075msrY5jC2phz26b5x221wV9+pYyrnoZ8w7QGc4efamSUVbtKVJdUA97U7e2hqay8999U5eQMV64WRrsq3P1ymw8/l14+h08F9mN++3eb7FyJRSYlXAgLu8co3uHZ+6MGWVYUIFL+OYHll8AhoU1etY697duyTEpMEIjSfiQLeA8Fd2XgXaM3eMt1kYHdrqrxmJ7bMasG7qzHDrMYGd5w9vrEGuHudUxXAV6LEOJsHL7jb8jY3FwB6ONkjtC0cEWH+R+q2VunT6JouuudTQ/T8/5ylM5xRU0rnSGDD/jKdObiY2wybnQ7u8NWbv2NFuZISrwQE3OOVb3Dt/ACEnSjMKKTkUwIIlXX5OGshxYch/gluRfvuOTcUwNdprxa8w9dh9ZaSgtxrZ5atKC0opjYdf9pacFNo7s/8tO7+0WVCgzsaYxt23Y7rf9VHrUk3sqm6+mp9PjRZpC7emNxkhcQCtO98zOBYifZ9YpDeeWKJjjy3ECqKZ/wLRlpolwQQFrJvVX6jy3S6nfsAR5ZB9ndJnhb/FSXgHr+M67cg4J70DMTe/ob9nLHyNdEuxi5oF+HWaS3I/j1C0xk/eN/ygS5lToIfmMVUx3Z3R5hxgN5jFWPFbvQ4qXqykuoNQRW4Kw26FTlG/a+AXW8WdChIO4qN1rY7mngkfnJvNkynVG0ig2yo07tLdJ3Heeca0QOPD9Hp15bpzb8TaG/rtZCSxrBG4Otz6Wg+lVQC7gLu7brUBNzbJeka7SAdef9IkW5ezOfNLGHxJt48tKpj7LwnWXETmopaGvEE4B2xjie3lzi6xhLbsgN8q+3dA7XuJrzrsWl4V3+H1Ljb4G5BthvQFcjrmO6wZzfb0aBvwzxGUAXt9mdWLHjLTGfdrj5avF2iX/zVnOXAKqXzJKDWAjswcuSR5Rw+7jod3BE5bYUzLs/e7Lyl3e4RC7i3W+Ke9oYm2S7sNsnDLOF5iKv5wdWc5ZJNBWYkckZcIg6ut1nzmQg170MTiBhTpLMHYTJlg7IfuGM0NU1mLMh2vjaAWp2m1fv6GOd7K3PqtJmAyQB3DdiVOO4VcNdaeAvOFaa7tO1e0x3dB3yu6928v48mN/fS0V8s0LvPLOTWxjl4IcoRq9ayAyMnGsyjHXSngzsSbfWNEPvrycY87itdwD1uCQfUr1IFs9PislhSJDwT8TQPx2OE+py341zH04rUGloCzWjg7XNC2by7wJsxlzXWo5y1dHRdgd5/wQi34IFzN3jr0YR0UnXCQHKlOiqM2Q/+WEWVYXB/R2dO9dG4W+Eg3TbsFefUSiZVb4jIWnHbce7o2jLt/OAg/ey/zaqoWXj7dO6dJVqYkYd76DWbowNHGNxnOIJaXu2gO9lBFfc6ZQol2cFjv2IF3GMXcf0GkGzlzFsSPynhaYiteUvDxA56khU3Nhk3XHEL8G4BdogW7WNgGgPF+gXenPs7q/qYy7jg34Z3K6O6U5y6XOYxNrizGZDzvR01xh/cMRj7WNu+3WX3rrTspt27+bfxu/fNga2dH51GBJlB+uX/nqcTLy8qZ1SYC8ExF8oKxyk3hDjlkHxIALkKVngh3L6cz41bJ4M7VugUR5Q6/55oIeO+WgXc45ZwQP0S3zvhCYi5+fHNJbpywnJClJIiCbRoPhMI71w/NuWw+YR5jC6h4b2muYxN9S5zGG16o81lWgP3gk/iJQfwHZA3NjBa46/s5a2R9vQX6N7PDtHxA0v01o/caVHh97Hh3rKCeYn5nKJrog1dKXVZcJfXUKCdDu5QVFw4LOAe96Uk4B63hOvVzw+5NRx1wXywJ9kdaTt6CaxGqm95dRi9YKOs0Q/i6zmvhjCdgVYZYR+haTeLL/Brrbl9oI7KUjnPMJlR3I4TDDi3NdxsfW6Bs12f+s/+u67G3dG243jDvh3V2Zp+FUXGjEBjALx2sgXwo5QZznZ/ZIBmLhfpxW/4x0Dt57CAiDgDgJu9kU/ta5RLNE91bbyPN22v5PMtc6eD+8Q2dr4/KoqquK9XAfeWJGw5azVbkJgHTmtX2MteSv4kUIR984Yix3CX+U397LZgPuOFcTihDo4X6dQbbB6CqffU7a91h4Q0oFc015bc/MJD4hjbUVWDutZ4e8GdaxhDAiaXjbsRq90F7hYZfs+QAAAgAElEQVS8O/HbVVSZMLHbrT6D3Xd9pJ8GV3XRU/9lVvl31CrlngKtv7tEp15f5EyrqV8h0sGIJLD+nhKdfjOfcAdwv3hghY5/tzPv+SNr2KeLN+ISOSqii6VGNQLu8cq3bu2w91xZkogjCU5BrE2Pcegz2PGKLW+sYo628ka078axGsaxEcdblqO/8GgUg+Ado9Dx1PGrEyFGD8/HUVXzvfkGQLfjiSxTDe5oww4dadq3g7xNcNfafGjbjdjtZghIyw5e6ftp7e5uWr+7j579H7OhoksMc6ImRNaC5l3MyaJdymmtDcm5sPbyGH2k0yPL9AwWqJd/rp/rzI1Lu645Afd2SdqnHexOb3BmQXlgJTgJMTa95aEyHfulrXWNsR2pOgYJNAHw5a4Crd0HbeKiiqBSVYLg3daU6/PCwLvLSdUTz90M1VgF7tgcKPMXyxxGKev137Z5jTKTUVBuH2ebx5ix2802RqZKtOeRATrwtwt0/t3wdq6j6wDvxdyaT8SwOjNdJdYVoqkhulDeSqeDO+Z2Nft1XXw/f3ObprUq4N7SbLRmKoOII0h5LiWfEtj6wbI7BGA+h5nvUXkBvobte7FcoB0fKdNxdricq2MeEs5sxjCZUZp4U8SmbbvHXKZhcEfdXB/A3TGJsU3oPVlUTS28E2lG2dlbav8BTiL30JeG6a0fL9A7T7IzaoNm6xPbihwikuR+mO+ryRndmr3s28VvWVopA49caej02z8fa+j4Zg7udHCHzMRBtZmV09g5Au6NySvSowXcIxVnqiorcrr3dax9Pflqaw+nVA2qUzsTYP8O6F27t0y3Li+rV8R1I8741BUq0oxznsdkxmUuUwFpJ4OqfV6gqYwGdyNjquWYajml+kWVUQ6ybFqDKDF3PzZIlw4Tvf79ef+3DQFrB3Wsv6dMJ1/jSDPuIDSduupyPW5o3BF9pJW3zQLu6VwiAu7xz4uAe/wyrtmCgHuCwo+56QH2Xyh1F5QplJScSKCG+czAGDujsm37+UO2fYxpc+439Abh3R1lptrWvcreXKnEK+YtAO8xTgIFWKpKwORo1m1TGeNvOFerZEt2LHgnwoxt946hoW/7PjFAi7NFev5/zjUF7VpEXX0F2vtYF732XfFUzckVU/vZxwnJ7lyllhLTpRHcMeBOjywj4B7/1SvgHr+MfVvAw3Z4mp04zjb4Tjmh/kqzjUlgjKPJwAxKMuI2JrdMHG2AN0I+bn6AI6O8sVSBEOP72uEfq0daT/NeF95NrbtpLmM4qI5tKHvA3TaRsW3ctcmMNoNRfVFZVEHntvmM8T+Qvlgq0Kb9vTS9tZee+f/YGfVC65tUXDeI9X1RQqhm4lJotpMIzIByh7OoNlsE3JuVXLznIXvqVY6UJ8+++OQs4B6fbOvWjAf+wHiBbl5o/saVUNel2RASwM3rCoeBrBcOPEQ1ckhaJWDD+eYHy3T52BLdvMTXsZ7s0Br18PDudlStr3V3IL8euNtQbjqgQrOuHFFNZ1Wmdu20it4qe3j1C6c3583Arg8N0NN/Fi6CTJipVGZHd3H2xUNLEiIyjMAyekzfSEHlObh9pfnnn4B7Oid/ZA2/TeF5XfBP4ZDOTmesVwLuCU0YtEq4ed3CA19K7iQg4J67Ka0aELSG0BBD2+6URuDdBmBvxbU07154NyO66NxLjomMCqoOvrZMZqo07l5w579hGqMTNnmjzDhtKWpf4Tj1Jdr/qSF69TsL7McRbTIdhIdEmEjE+paSTwkocGc/oNuXm3/+Cbinc23ATHSR/VTmbjU/t+kcWXp6JeCe0Fwg+UjPQGsah4S6Ls0GSAAAtIqT8KjEWnLvyu16QWSMKyeWrQeUV8sOgK/h1Fo7AZMlKn/zGm9yJvtvO7NpBdxRARIzWeCuM6zWNJVxtOvu8JA66ZKO3W6azPRxBJn9nxmkEweW6e2fzMfiTLrp/rK6fm5ebN38JrcLMMMD6x4oUN8wTEWbn18B93QugB6eWygm71yTh19cMyTgHpdkA+rt6i1Qd7+Ae0Lij7XZEkfIQCKea6ebfyjF2kGpvGUJIArKurs5/CPH6XeKH7wrEq9uLgjeqwDe1nR7bd1NrbvppKqOCwHuSsvuDQepYN52StVJoWz79gKbN+z7+AAt3CnSc1+N9104wqkefVHyILS8WFNYAcAOWaUvteDLIOCewonlLnX3F6irh9mmBf+FdI4sPb0ScE9oLgTcExJ8G5rF3MKMohVtUhu6KU20IAFEPzn83AI7pPpUElL73ji8e+O7m1p3I2Qj9gq2U6kO4+jSuKPL2jQGJjOwbTfDQSqHVTMqjVUfbJK3f6CP+ga66DmOIBP3q/DVW6zMw63YQbcwxXJqzBKY3sVJmNiXodki4N6s5OI9T8A9Xvkqpc4DDzwg7zPil3NVCwLuCQi9TU0KuLdJ0Ak1gzCu3X1EF44EvFEJAfANwbutdVc3bjvxkTaFsUjdhG1tLmNFhvEFdwbxiiOq1rLbyZgA7sYGAGC/YV8P7X6kn374xzORRJAJmj68cge8i617kKSy+f307taypwq4p3PeBdzjnxcB9/hl7NuCgHtCgm9DswLubRByQk0AYNfs4ayPBxtMHqMh3sf2PUzISOeYKpOZSshGi7S1tt0Ad/54bKM7HCQ06krLzj9FHUnGNJnREWZQJXw21iCCTD8d+Jv5toZq3PRAmc6+w6E2b4t+KaElH1uzAu6xiTbRigXc4xe/gHv8Mq4N7qy1EzuwhCYgxmZ7B+G/wMmXIohrHWM3peomJIAkQWPseHz+vQZf8VfZuVeDqAvg69nF23bn1Vp3G9wVwFeyqMJe3cmc+vSclQjVBncV3rFkwb8TGtIwk8HncEa97/NDdOjJBXrvmWgjyARNQRffIzfeW6Yjz7e33aB+yfetS2BiG5y7l5p2bk6rxn3T45bH+PHvdqaPkwL3XvHfa/0KqV2DgHuc0q1TN8Jh4c32zA3RJCU0BbE1O7KmqJLxwD5XSr4kADMZaLVbcjwOq30PA+86q6k+VhG41sJreF+h8Y2cOXVH2cqcyiYyCthddu429KswkZXY7d19iCAzQNfPEL30Dc6M2uB+JYrZ3/xQWZnLLMzI9RSFPNNSx/AUBytltr15MV/z2ungDmjvYeWVhLqO70oTcI9PtnVrHlxdUI5tADwp+ZLA5A5Lk7QYb9CNfAktI6PZ/fEuevdnC9EArAPm7ntAPdMZX5MZR8Nuw7fLMdUC+fENDO4764O7gnlH827Zy+/5KIe+WiopaF+YTWaSBsY4dC6DAEJvSsmPBODDgGQ9Fw7na147HdwRcat/Fd44C9vEdbUKuMcl2YB6R6aLbCazLHCXkPzjbHbDvSU69RrbQMt9K04xt71uZDoeZTMZzG0kpY75TDh411FlHBW+Ze4Cftf/K4i3Ne4GuBdhDmNr3S3tu/2D420zmk37e2ntjl56+r/OJGrSp8yTOHTg+XcjknskkyeVtCwBXmsb+V554pV8zWungzsSaw2xYvL6OXkAtnyN1KhAwD0uyQbUO7aR43yfWaZlMd1MaAbia3YjJ4858bJMbHwSTqbmzQ/yvHKW0FiuWR/te1h497N1NxMmVYM7Z0k1zGW0k6qye7c17lPbu5Uz6gt/OcvAnLBGlPu0/m7eDL+eL8BLZhWnq1Uk2jqes3tlp4M77idQTIJvpMQjAQH3eOQaWOvE1hJdOipa2UBBZfCAjfezFullgYwMTl3NLiNhzNq7SnTy1Zjn1Qj5qDtTK2RkxWym4ojqhIfUZi9Kg07KVGaaNe4Hn5pVzqgucDcgHuYxfUNFevCLQ/QSR5A5xxFd0lAmt5fo1uVluiNJXdIwHZH1AVGDXEnMIqs5uYo6HdxxDxldV6SrpwTc41qFAu5xSTag3im2g244MkVCfZVmG5OAgHtj8srC0bCzRpr2qyfb8DAKo323j3Fp1iFI7Zhq+dDaZi8wNSnRGi+4e7Tu0Lj3MrQ/8MVBOv7SEr314wXlPJiGAoe3bQ930Ts/XUhDd6QPEUlAwD0iQaasGpi2XWnHvTJl425XdwTc2yVpTzsC7gkJvg3NiqlMG4Tc5iaGJjjSClNyW0N8egDeT/Pup3VH+EdF7TB7sU1fEFVGa9xhg6pCQMI0huG9aNu6w5b8rk8M0PzNAr301/PsjJouG9V7vtBFr39fwL3NSz/W5jax+dnxA/kyK+x4jTuvGAH3WC8byZwar3hr1y7gnpTk420XJgjr9rFJRVQOjPF2V2oPKYHVm4tsqrFCszfbCLOm86qduCkcvNvhII0oMXiQTu9ijfXTs5aZjDaXUQCPv4m23N9Dq9d309//xxm2uPGJRRlSVnEdtv7uMmvxlujOtTbOQVyDkXqVBDbeZ5mf5cmRX8BdwD3uy1s07nFLuEb9Au4JCT7mZpF8ApFHJAJGzIJuc/V4i3KSHVMTMR0JMp2xNeuWbQxAHL/YmVH5V2jUxzYV2VSmiw4C3Mu2pt2GdoD8+n3dtOmeXnrua3OptU0t97Ct/mY2MTyUDrv7Ni/BXDaHLMQXj3Do3Pn8DE/AXcA97tUs4B63hAXcE5JwMs0ifm3vsMScTkb68bW65QNlOvpiwq/0naiPtikMD9eM667t3XXWVJjMWBFjEA6yTGt2sXPq0zMM7vwRzGWQgIn/H1tfovt/dZCe/R8piCATMIVwED7zloB7fCu9vTWv5iANN84v0fzt9rYbZ2sC7gLuca4v1C3gHreEBdwTknAyzQ5PMikxEN2QGLbJTEAMrcIxcnpXisyflEK9PrxbEG+bwSCqzCZ2TrXBHRFyitC2M7T3DRfpns8O0NEXlujws+m3H4eGFpFu8mRaEcOSzUyVeDs5y9nD85RBXMBdwD3uC1DAPW4JC7gnJOFkmsWDCKnZYQ8tJR8SWL2F55Szhl4/m5IQK1qsntCR3tjtTiZUNoUZh6kMbNx/xhp3gDtDe88A0UO/NsimCiv0yrfmaCn93E4IC6myEufItCIfV0lzoxieKvK6W6HbV/JzvxRwF3Bv7moIf5aAe3hZRXqk2LhHKs7UVAZAus2xpqFFkpIPCWz9oJUkZinVsGg7pHqiyegsqHCuVeD+DNu4d61QF9uL7/1EL/UPd6nMqNiYZKGM8zhucir1+TtyfWVhvoL6iGzEiNZ061LKNsVBHa/zvYC7gHsLyyfUqQLuocQU/UFTO9nJSlJ4Ry/YhGuc2Faia6eXMgNCCYsrE83verSLDj2dcnW0dkyFRDW8q6gycEQtEMB9eneZDj07Q+VujiDzUDdNbOim5/7XHM1kKEoLNsa3Lq3Q3G0B90xcPAGdhD9Qd2+bw6zGLDgBdwH3mJeY2LjHLeBa9YvGPSnJx9vu1M4iXTq2HFo7C23u+y8k7PQYr0gyX/uOj5TpvWcyMkeIMMMRZUx4L7GGffUWjuPONu4Ad9i63/uFfnrmv8/RhcPZcvQc28hvtNgMTcA9nZdViTeFyBkQdl3BXAtJv66fy4fGXUP7xIMFOvBH2bq2olxRoxx+ti3J6qLsdIbqEo17QpMFwDv/bj5uVgmJMJXNwonxwntLtBxyagXcUzmNrk7t/EgXvftMyjXuXjGyph1hICfYJnzLg100sraoosicenOBNu7vpoNPLNDRX2RkM2KMbZzBHf4jAu7pvG4aBXc4fvePMrinzX+kBfE++K84xOWBFTr+3ZAPgRbaSuupkoAp3pkRcI9XvjVrF3BPSPAxN7t2L4erezu8pkXAPeYJiaD6nR9lcP9ZxsCdxw2zko/+P30cOaaSTAkbyrd/PE9v/GA+k5FZxFQmggUdYxWNgjvMtgZXF+namfxALrTunQztWF4C7jFeZFy1gHsT8kX0hinWrLZSEH3k6qn83KxakYXfuQo1aiVvtD93vq5xHJyekIjGKuZJ7s9q5ohE6vi6pfrMRm9Y0+zrcPCntb0ezUyZ6E1Vi46gzL4qewn7WM/41Xjsz4zKfSRVe+TpS6oZ9fJz1bf5oTIdeyl72ukHf7Nbmcd4y8X3l+gXfzUXq8ziqnwVvzm4c3WZ5jm5q5QGJBBwK/PeJZzDVdhR+4J31WH9wR4UiDpq31FW2H+iQOvvKYcG8RIvz96RgjJ/qi5Bna6+EVXOMEZUGYzRBBuU+cUUtY/1GWrlXL9jGpiKTjh0aIKdyC+2zjc3zi/z9R70HO4EibrHKODexJwjDvIX/t/+Js6snII6shB+raVBNnmymVQGVei/rXB3ThYa61f+ByYBqmg214cAXu0fpyuuYyo3/sqzqXKTqEov7xmPtTFovfzi6+6QHt5qK/Kw2sPfeOiYn1fOweeVTYqrLq8sVF0GshvDcfehepwRDb114bWhBkQyucx+C1krez/VRaWu6rlbXlqht36UvTcIkH8fQx4iysi9s7HV6B/33sBc/avzkbVuTLh16jA4Sn2mQZb/hwZ9/+McsiiC4gvWRr26P7x1cD6tjHOl8kbJ2181Lqvf3jHh75Vlfa7esFT+Vn0yxhvBMHNZBbIxL4d/8VxTBm/+cJ7ez6BJX9yTKuAet4Rr1C+mMgkJPuZm17CpzFkxlYlZyu2tPqumMo//YT9B8+Utt1lj/Z0/vNNeIUbUmpjKRCTImKpp1FSmq49ogG3c02Aq8/v/diomqbSv2j/+g/Pta6xOS+KcGu80CLjHK9+atUs4yIQEH3Oz4pwas4ATqD6r4L79kS564Dd6COYIukAL9sYP5uitH2dT4y7gnsAF0ECTjYJ7N7+47htJh3MqwD0t4NuAyNWhetORlv4LuDc6g40dL+DemLwiO1o07pGJMlUVSTjIVE1HJJ3ZyXHc3017HHefkQLY7/58N+39FNsv2OXI8wv0y/8zT4tz2bQbFXCPZEnHVkmj4I5wkD0cDvJGCsJBCrhHtywa9fWKruXOqEnAPaF5FnBPSPAxN9toAibE1750NAJjwJjH1cnVZxXc9ZwNTRYJ0Y4Gxor08jez6ZSqxyLgnu4rEbbNA+PIbhvOJwQRj7pSkoDJBPfNmzfTsWPHHH8hbW+/c+dOevfdd9UkfOlLX6Jvf/vb6vciO1otc8im+++/n06cOEGXLl2qO1HwLUKdZn3mCfr7j33sY/T000/bPk0Vh1rTvwr1pE3jLuAe73Uq4B6vfGvWLuCekOBjbhZgcZu94GdvZFOjGbN4Mll91sEdQkfm1DV7yvQGO3tluQi4Z3n2qvs+MM6upQyxty6FA/04R2+C+6c+9SkF3/hZs2YNbd26lRYWFuidd96hHTt2KGD/nd/5HXrjjTfozp07tGHDBpqbm6Px8XF68cUXac+ePbRu3Tr6+te/ToODg/Too4/SzZs3ae3atfSNb3yDtmzZQuVymaanp9V5KDgPxz7++OP01ltv0fbt2+n27dt0+fJldW5XVxf19PTQL3/5S/r0pz9NR44cUd+fO3cudeAupjJxrlQJBxmvdOvULuCemOhjbXh0XZEWZldUkhgp+ZAAMqce/vkiR5vI7ngE3LM7d3nu+fBUkRbnV1IR8i+sqQzg+tatW6malrRp3AXc410eonGPV76icU9Ivkk1C7MEZKi8cU7APak5iLrdtXeVVNSLLMcTzgu4T2zjCCSnV9TmWEr2JYB8JjP8djINbyhNcIdmu7e3l65fv+4S8urVq5UWHv/j+5mZGaURHxsbUxr5xcVFpU2/evUqLS0t0cTEBK1fv55ef/11Onv2LK1atYpu3Lihjt+/f786/+2336YPfehD9Itf/EKZ3KD+jRs3KpMbmOxcuXJF9WFoaIhOnz6t2oZG/5lnnnH6JuCe/WuhkREIuDcirQiPFY17hMJMUVX9qwrUy3abV05kWD2bInmmoSv9owUa5g3ZuUPZ9UXIC7irqE2HlyKJEZ2GtdXpfVi9tcRKjiWOzZ+8JExwv+uuu2jXrl2qU9/85jdp27Zt6gcmK88//zx9+MMfdjr87LPP0m/91m/Rq6++qj6H6QrMX5544gkF5MPDw+rYH/3oR8rsBkAPcxuYCMEuHqY2APn5+Xk6c+YMvf/++6q+v/mbv6GRkRFlhgM79nvuuUeZ3jz88MOqfpjM6CLgnvz6aWcPBNzbKW2jLQH3hAQfc7PdfQUa25htyItZRNmrnvOwbH4wm9lTtbDzAu54+3HmrexuoLK3+OPt8Zo9Jbp4ZInNZeJtJ0ztYU1lwtTV7mME3Nst8WTbE3BPSP4C7gkJPuZmC5zvBim/T766GHNLUn07JbDlA2U6+mJ251TAvZ2rRdoKK4GN95X4XrlUyWAa9sQYjjPB/Vd/9VeVlhsmK3/6p38aQ2vRVingHq08016bgHtCMyQJmBISfBua3XR/iY6/LFrBNoi6bU1AM4iwnQuzbWsy0obyAO6r2PEb5dppMUOLdHEkWJl6k3UgHRti0bhHtxDEOTU6WfrVJOAer3xr1i4a94QE34ZmNzK4nxBwb4Ok29cEol8sL3G0oEvZdIrMA7jvfayL3nlyQezb27fsY29p0/1lVnIIuLcqaNG4tyrBbJ0v4J7QfAm4JyT4NjSbpodRG4bbEU0MTRQJyWWupyDDYzMCzzq4wwRt32e76Y0fpMAYupkJkHN8JbCRwf1ECsH9t3/7t+mv//qvVZ8Rax1RZo4fP66ixOAHkWAQ2eXgwYPqGB0FBsc99NBDdOHCBZWoCc6qiDSDcwcGBpRTKZxSES3mZz/7GT3wwAPKmRXRYlDgiIrvEVGmu7tbnYPwk4hUg+NrFQH3zrrABNwTmm8xlUlI8G1odtMDrEX6ZTq0SG0Ybkc00d1fICT/OXswmyZQWQf3kTVF6hkgjigjZjJ5uuDSpOTwJmD6+7//e5XoCImPAOIvvfQSffGLX1ShHkslDhF77ZqKBANYHx0dVfD+l3/5lwq0AeQ/+clP1OePPPIIfe9736NPfvKTKvzjc889pwD95MmTKrETkjah7s9+9rMq4gyizPz85z9XcI9MrAg3iUgzOF7APU+rv/mxCLg3L7uWzpzcwWHN3ssmBLQ08A44eeO97Jz6GifsyaZVRQfMUHND3PIr7KD6i2xuyLIO7uv3l+jUa3K/bG7lpvQsjta0YX96HPnFxj26dSI27tHJ0q8mAfd45VuzdsSvvXyMvelFgZTQDMTXLDZlV09m15ExPslku+bJ7UWau83mMmezd9FmGdxLXURTfE2deVvAPdtXkLv3PYOcH4F9RxAOMg1FwD2aWWBLHxpZi0Rp2btPRiOB+GsRcI9fxr4tYEd6g+1llxYS6oA0G5sERqaLND+zQjPXReUem5ATqBh21rs/3kUHn8jeRZtlcO8dKtDg6gJH9REQSGDZx9YkoH2FHb5vpsTh2wR3JDtCUiSYrRw6dEhlK0VSJtiew8Ydtur4HVlRYb++du1aldkUWVGRVOnAgQMq+RKSNaF86lOfUufA5Obuu+9WiZampqaUCQxMYpCh9cknn6TPf/7z9IMf/ECZ2uD72dlZdQ5MbpAp9dFHH6VyuazMdNKagAm+QEOTBVZwyPMvrotHwD0uyQbUi5vWzPXlzIaXS0hsmWi2Z4iop583ZucFNDIxYQ10Eq/2L3JYyDSkaG+g25RlcJ/YWqTZmwx4FwUEGpnztB87uZ3fOh9fSo3yyk/jDudQ2J3DUbRYZC0yAzMKPr99+7ayZ8fnAHaU/v5+9fetW7eor69P2bTr4/E/zjHP13OE87BJ0AV29QsLC2ozgGyt3qK/15+nyTm1VGb5jBf4+SfXa1zXoIB7XJINqBcLe5FjQs/dlsWd0BTE1mxXb4EGxgp07YyAe2xCTqhiaH+HJtPzej+sGLIM7njLcejpBTErDDvZGTlueneJzr2TDjMZiKyWqQwcSKEZDyrQyL/11ls1Dwv6Pqh+fO+tA5p+aO/TBO7lbqK+kYJstMNMaJPHCLg3KbhWTwMA4NW7mFO0Ksn0nQ9w7x/Fq0IB9/TNTms9KrI2CfbW5w5lyz8lq+AOWc/dWRF72daWbSrPnt5lXUdpKSa433fffXTp0iXav3+/0pIjFCNMX5599lkV/eXv/u7v1N8wZYFZzde+9jX6whe+QN///vfpd37nd+jrX/86TU5O0rp165QGHpFhECHm6NGjysQGoSSPHTumjkFoSZjGoD2Yx+B4mNgAynH8qlWrVBvoB0JTog20DY387t276S/+4i9SBe54/nVzBKjbl0UpGdfaFnCPS7IB9arF3c+L+4os7oSmILZmlcadwf2agHtsMk6y4oltRbpzdSVT124WwR1OqTBNSktmzSTXXB7bTltIZBPcEUt9hcOC6f8hf/074rQjfKP53Zo1a+js2bOuaQKAw97dPA628gB0XfzawXc4FyEnAefeY82+6O/SpHFH6NxyD6l7pJR4JCDgHo9cA2sVcA8UUWYPKPGrwmE2p7h6SjTumZ3EOh3Hm7L9j3fTq9/JTjKgLIL7qnUMPosrYiubw4sIm7LR9cVUORzXAnc4hD799NPOLADoNTzjf/13rc/aMX0C7u2QcnraEHBPaC4E3BMSfBuaBdiN8UPp8kkGd1E6tEHi7W8CDpMI5XrpWDY2Z1kE9/X3lOj8e+zAzxGapORLAt0DBepjJ/7r59Iztya4P/bYYyp6DGzWoU2Hg+prr71GO3bsUAmUfuM3foMuXryoIrw88cQTtGvXLtq0aZOyN+/t7VVRZdpZBNzbKe3k2xJwT2gOBNwTEnybmgUoXT6+LEmY2iTvJJrZwEmBkEl1MQOK96yBO7SxeOV+/t302EAnscby2iacFxE2ME2mon7OqcPDw07EmHpzgaypsF1Pqgi4JyX5ZNoVcE9G7iTgnpDg29SsgHubBJ1gM4BLvDXPQqKRLIE77GN3frSb3v77DOyIElx/WW46K+CeFRkLuGdlpqLpp4B7NHJsuBY8nHo5c9wt8bxuWHZZOGGME2zBOXV5MQu9lT42IwFEmNn6K2U6+tIiLaWcMbME7og2gu5SheUAACAASURBVBwId66lx4yimfUh59SWAKJuwYwwTXMsmVOjWbHIiIu3KRIxLxp5+tUi4B6fbOvWDOecvlUM7pJUJKEZiLdZPJi6ejgkJGfHlZJfCWADDnh/75nFVJtFZQXccc1M7izS6TfZREa4PbcXDhyP73BENWSYTksRcI9mJpDDZGGOaF5y1EQjUJ9aBNxjE239irEjHVwt2TUTEn/szUIbu/7uMp14RVTusQs74QZWbynSIj+o0pxwKwvgjmtm2we76ORriypTqpT8SmCKN2cXDrMPUIr0GtrcJMtS/+M/OJ9490fWFDmG+3ImfH8SF1aTHRBwb1JwLZ/GbwpHppGkRx5QLcsypRVs/WCZ3n9BwD2l0xNZtwCcWx4q05Hn0zvXWQD3zQ+WOYrMkrxij2xlpreiNXssx24p+ZPAOAdmuCKBGWKdWAH3WMVbv3K8LsyCY1uCIsp00wCR4y+zCUWKtEqZFmiKOw+zt7V7S3QM9u6VnCmp6XHawX2I8x70c6QRgLuUfEugwG+bp7anK2tqviXe3tEhQd3FI/LQi1PqAu5xSjeg7lVrGdzPyAJPcApibXqUHVTn+JV/mhywYh1wh1c+NFFQ5m9n30mffXaawR1+Apsf7OJNz4K8Xu+Aa2h4ysqBcPOiPPvyON0T20oM7rIBj3NuBdzjlG4QuIvGPUHpx9+0SsS0keO5ZyRJT/wSyX8LMAG4dWmZoSRdJnBpBfcyZxne/kgXvffzhdRH5sn/6m3PCNfdXaIzby3Jm8j2iLvtrQi4xy9yAfeWZIyHMxurN1mGp4vqIS8hA5sUYAZOm9jK2of3RfuQgamKpIsltndfx07JNy4sp8oMLq3gvp4h7uqpZbp9NV0bnUgWg1TiK4EN95bo5KtyT8zj8kDQDeS3QPJBKfFJQMA9PtkG1gy72CJzvzy0AkWV2QPGN5foygnRLmV2Apvs+KYHyup1cVrMpNII7tsfLtPlE8sK3KV0hgQQBnmSTSmUOVlOy6bHi3T8u525pvuGiUoc0lXCXMe7uAXc45Vv3drxmhgOqpeOduZFnqDo29Y0/BiQ1nthVjSKbRN6Chrq7i/Q9G7LTCoNad3TBO7Qyk3tLNECx/C+JGZkKVit7evC4OqCMpFJwzURx6gB7RMPFujAH+V3Y1JPbtbzbpmfd3FIV+rUEhBwb2kttGYqg6YRieLM2515kbck+oycPMwhP2dvcDKKOwLuGZmyyLoJp0vE8r90dCnxDMlpAvf1+0sq+c6Vk6KwiGyxZaQixPjGWyhs2vJYOh3clWko3+8keVq8q1vAPV75Bta+bl/JyhIoJZcSgIZpaWGFY1PncngyqAAJlPitGjbnVxlSb11ODlbSAO54wzi9u8zXwrLYwHbolbNqbYE1spTbN5AdD+4SUaYtV7aAe1vEXLsRAfeEJyDm5gFuq9nO/fy7sjmLWdSprR6ad2iiFufJclROgN+TBneYx2y8n98+HOO3DymLuJPahZO3jrE/1xiHyIVPQ15zWzz4r3ihc+lUUxn4L1yQUJCxX7kC7rGLuH4DkzvYDpZt3JfSm3QxYQllv3mJopD9OYxiBAgVuThHrG1eouU27+OSBPe+4QJt45CPh56aZxOJKCQpdWRRAgUG9/FN7NOVY7+GTgZ3hD9GRJkr7HAuJV4JCLjHK9/A2gfG2JSCoX32RgJquMDeyQFRSACOeLiZiYNqFNLMcB02uPQNA16W2nrNJwHuALWpXSWCtv0CZ0TFGwcpnSuBnoEC9XF23DwnHQS4Xzyw0pFRZbr6CtQzQBziWlgm7qtcwD1uCQfUXyit0NBEiW6ck11qwlMRW/MwlUAipgvvyRzHJuQMVdzVCw10mU69tti2h1y7wR3x7Ld+qEznGdhvnl+hFXmWZ2iFxtNVvHlE4qWlhXjqT0OtnQzuCG+9NL/CgRjSMBP57oOAe9Lzy1qpEU7EdP2sQF3SUxFn+2vvsh5aUkQCSgJ83cNpFfbuiK4yezNesm0XuAPYETkETtlIwpLXsH+yihuXADZy7z+fb5vQTgb3/tGCCgOZ14hBja/4+M4QcI9PtuFqFnAPJ6eMHzW+GZuzFbZxjhfQMi6mzuo+X/u9gwWa2sExzXldnD0YX6KudoB7dx/RhvvKdIWB/cZ58dvprMVcf7S9QwV+s1xg5+x8K6g6GtxZ477APjwC7vFf+QLu8cu4fgv88B6eKsjr5KTnIeb2YdsJW1/RQMYs6IxWj8QlyLJ7/t1FDpe4Erk5QWzgjs0HQxn6PzhepKMvLkTe94xOqXTbkMDqLRyEgTd0eY0mg6HqUJCdauMOf72521BOydKPWwIC7nFLOET90ETcucoP63y/RQwhifweAriBbfPNi/nWOOV3BuMfGUKHAoARhQV2wLAPX47onhAHuGMzilCn83c4Rj0nVLqdYJz6+GdHWmhWAiqaDL9xzHuG8E6P4Q4FJBxT2x0xq9l1meXzBNxTMHvQVM3eEjOKFExFbF0osu0vQqFdPCLgHpuQc1Qx7EW3fKCL4X1RRSRaQfj3FqysogJ3vDXq5uggmx8s0xzfs068siga9hytuziG0tVLNDBWzHU0Gcitk0NBYvyj6zhG/2l5vsVxDXnrFHBvh5QD2hBwT8EktKELCI2nEjG1AGBt6KY0kRIJQFM5whp4QDyiNUD7fpOTFzXjyNoKuAPWh9mBvrufCM6ny0twPOXwjvJKPCUrJd3dwEYPvhzwe8hz6WT7dgH39q5sAff2ytu3NdiGIYSSxPlOwWTE2IVBNokqlQsSQShGGeeyagb4chdDc1eBJrcX2cmvSDcuLCtn1rCh9RoGd/jeTBZoeleZkFjl3KEly5xvQV6F53KNxTgoJOW5c21FvaHJc+lkcMc9AtHx8hyjP01rV8A9BbOBaAw9bAN980K+b2wpEHWyXWAYgonBsZciMlxOdjTSeoISgBYe6eOLvBFEpKKZ6xzFZYEXGBc4AC6yhh5Qr0F7nPMIrNlTpjd/NK9AHJpzbCJhV48NAQo0/D2DcDblA/h3gPrVk7w5kOWa4Exnv+lOyBzd6Y6p8NNDKMhm3gZmf4W3fwQC7u2XeVWLeGCu3ir2zymYiti7IFlUYxdxxzUA+O7ux9sca+gFvqHArAWJv7p6OJoRg/nwVFE5vp54dZFWFi2oRwjK+RmGe4Qo5XsQbOhVHOY7kjCp4xZRTAPulDCQne6YOg0zUHamz3PUoJgukaaqFXBvSmzRnwSgU/bPUnItAcDU0Gpx4sn1JKdwcA2byqRwDNKl7ElgzZ4SnXuHgS7nL5M73TEVyeTOvC380q4rVMC9XZIOaGdyG4fLOrYsoZRSMh9xdUNnlrx6iiOF5PxhFpcMpd7GJSDg3rjM5IzWJIBIWhNbO0Mh1en27UgiBz8YKe2RgIB7VHKGmWgLIAYHVRRJ0BPVhKS3njG2N75+RjJLpneG8tczAff8zWnaR4Rn2gprJ+5cTXtPW+tfp9u3S46S1tZPM2cLuDcjtRjOgcMYHMigdZeSbwnA+x4Z5sSRJ9/znKbRCbinaTY6oy/wq8B9Lu/RZDrdvh3zfPsKnOM7Y12nYZQC7mmYBbsPeK148X153ZSiKYmlK4iLve7uEp18VeY6FgFLpVUSEHCXRdFuCSB06cX32SQw57qoTjaTwZqCIgrhafM+z+2+fuq1J+CeotmACYWyfc75jS5FIk+sK+vvsZy2FucT64I03EESEHDvoMlOwVC7OMQxgO7S0Xw/zDrdTAbRqIYni5wYTrilnZedgHs7pR3QVj/bBC5yOLZ5DscmJd8S6OotcHi+gtJISREJxC0BAfe4JSz1mxLYsJ+jjCBBWM4VE51uJoO3x/BluHmJmUWwpW03AQH3tok6uKEeTgtdZFv3mRtyBQRLK/tHTGwr0eVjSxJJKPtTmfoRCLinfopy08ESZ/lFXO/Tb+bfFLDTzWQw1/2rLI27lPZJQMC9fbIObKlngMGdQ2jNXBdwDxRWDg4Y4leMSHYzm/NU4DmYqswPQcA981OYmQGsWldUWXfz/ua4481keEUiLwmiytyCxl1K2yQg4N42UQc3VOYMiH3YvbKjh5T8S6B3uEA9A0TXz8pNL/+znewIBdyTlX+ntI7oaKPri3SNw90uL+Z71J2edAmzC+XTPCIH8Y+U9klAwL19sg5uiR094KB65biAe7Cw8nHEun1WxjlxSM7HfKZ1FALuaZ2ZfPULyqdhdkq9ciLfzzDRtlvrdnq3nXhJuL2tF7KAe1vFHdwYHrASyz1YTnk5YmAcWvdC7h90eZmvrI5DwD2rM5etfk9uL9H1c8u5j90u2nZrXa7ZW6KzrHiS0l4JCLi3V96BrYndc6CIcnfAeo7AcPoN0brnbmJTNCAB9xRNRk67gggjG+8r07ED+baREW27tYC7+9kxdYzNojiEtZT2SkDAPWp5s7lLK2GR4Jw6vlESMUU9LWmub3A1UoMT3b4s7xvTPE9Z7puAe5ZnLxt9H9+EDJr5zwjd6SEg9WpctdaKJiMZU9t/fQq4t1/mgS0ilNa5Q/L6KVBQOTmgu6/AmosCXTstmoucTGnqhiHgnropyVWHoG1fvaVEFw7n/7nV6SEg9cIdZ3+8yzn3ZUjrRSrgnsKZGdtQpOvneSeb8+QVKRR9Ml3itzST2zojPXgyApZWBdxlDcQpgT6OkFXuJY6Ilu+3hqJtt1YRNmpDkwWJiBbnRVWnbgH3hARfr1ncAHv6C+q1o5TOkABCQ45MFen8e/nXWHXGjKZrlALu6ZqPvPUGyeSunV6iBc78neci2nZrdiXnTLKrXMA9Wfn7to5sZH0jktQghVMTa5c2PVCiU69zmvCFWJuRyjtQAgLuHTjpbRpyV2+BsL7OvpNvpYNEkqksKGR5L/Cb4tmbolxs02XmakbAPQmpB7SJ11ADbPN8E9nI5LpI4QzF06VufssCR9W8x0COR3pSaz0JCLjL+ohLAuv2len8u4u0mGPTTokk41494JP5mRVamIlrVUm99SQQC7ivcIiMhYUFmp+f52gZK+pneZlttpeWaNWqVVQqMZlK8ZUA5DQ7O0u9wyt05xpkxhno+LNyuUxDQ0OZlBrmf25ujhYXF531gLWAMjw8nPn1gPU8OTlJ99xzD33mM5+h+++/n7q6uugnP/kJ/emf/imdO3cu1LxBg4EEXHBSXcp3RLVQ8ghzkNxrwkiJHQdZI7pmT5ne+GGO6SqcKOSoCCUAzesg56K4nPOkgaJtdy8alSjyJAdTEMVihFdT+KpiAXcAGmDl8uXLCjrxg1JgMgHcAEKl+EtgZmaGjh8/zqA7q6AdYIIyOjpKW7duzaTYsIE7c+YMXbt2Ta0FPaaenh7avXt3ptdDX18f/YN/8A/o05/+NG3cuFGtcbO88sor9E/+yT8JPW/DbOe+OM+btqtyRwwjNGwAL168SOfPn3fda3Au7jXYQEkRcJc1EI8EVq0r0h32xYL2Netl4JErvkNYs3eIVq3vpYM/vuj6/vbPx7I+5Kb7j9Cfed+sNS2cNpwYC7hDu3rq1CkFamYBsO/fv78Nw8puE9evX6cTJ06otxW6AAZXr16twDCL5c6dO2o93Lx509X9/v5+2rNnT8NDKhaLjua+4ZP5BGj5AXTYWDZbMCd33XUX/ft//+9pfHy8ZjXYpDz00EOhmwH3b3qgPUlMsInCert06RJhw4i+Yk7WrFlDg4ODofuc5IF4s3f69OmqucRbENxrvBupJPuaZNuicU9S+vlte2pnic1k8mHb7gfuGtqvnZrlDKHu51engnv/KrZvL3LeEQmekdiFHQu4AwIAn7du3XINDDCwa9euxAabhYYBUQARvLXQBRAyNTWlgCqL5caNGwrcsS7M0sxbBGxgfvd3f1eZ3uDNBGSFuq9evepo8mvJCBAHmPvX//pf05UrV9T/77//fsMixZuCX//1X6d/+A//IY2N1de6HDlyhH77t3+7oTaGp4vK8ef62XjjumMjBfndvn3b1T/IeNOmTQ31OamDsQ5wr8EaM0uzm8KkxhF3uwLucUu48+qf4BC2gLe8vB30A/c9n55QE+vVtuOzTgX3yR2cIJLj9dvGAJ238FMw4sK+ffsieccFuNQmMAD2Y8eOKbgyS5aAoNbcQCtpasNrHQd5QDOMn0bK2bNn1Wt/bQOOc6EdXrt2rdK6Z7EAqgHX3rcI2IysW7cu9JCgnf+X//Jf0s6dO5UmFdpW+APgB6ZZL730kvp544031GfesnnzZvoP/+E/qDcXmEfI+Z/+03+qwC9sARD+i3/xL+hzn/tcKBOf//yf/zN99atfDVu9cxw0WZfe5wgzHlt39BubOm1+ZlYMmXR3d4dqS48fJkzadEmfCF8KyDgLBZvBo0ePRrIpzMJ4m+2jgHuzkpPz/CTQxSGLp3eV6eRr+XHG8YJ7PW17p4I7FEoT2znRloQtTvTGUGDtYSTgDnMBrRGG9guaTBM+Mcr169crzXGWC0ABWtSgAojCD7SzeNMAp1z8HlSgRYYJhwlTOG/Dhg00MjISdHoqv4cNMsDdhE3IBgDdyGbkn//zf65Ma7Zv317XURcbhEOHDtHBgwfpzTffVPb12PwA+s2NAvrz5S9/mb72ta+Fkhv6+s/+2T+jL3zhC6E2ZJjH3/qt31LmKI2W/tGCSnJxC5GFjAItOTYp3k0xDoG9PTYnYZy/Af/YJF64cKGqaxMTE5kxy8Lbgvfee6/qXoN7ETa7UiwJCLjLSohMAoA3zpJ6+fgSLefDSkaJxgT3IGjvVHDvHSoQwlWLmUxkV1NTFcGTLhJw11AO4ISGFVowbwFwZRU+MRaMDRAWBtzNsQNSoXkHEAEmatndAiQhN69vgAYyaHuzViAzgCbg2SuTHTt2NBwpB/bp0AZ/9KMfpccffzzU+dq23huVB8D+la98hWCDH1RgOgLwv/fee0PbTf+bf/Nv6Fvf+lZQ1b7fl9h/e/VWTsj0bsVcBusDsgRw+5Xe3l7lwIz1ElRqadyxTuEwHKaOoDba8T2UBAB3b8EGpp7vQTv6lqY2BNzTNBvZ7kuZ9U9wos9bVBEN7hraMUt+JjJ69jrRVAbhihG7fdFtTJHtBZ3B3hf4QV0F7rVew9dz9NqyZYvSKuNcrWH1yoPNckJpndMqR8AOxnby5MmqLsJMCJpOHfpSR0/xmiEAPAFXflpRaIphYuR14hwcHOBztmUyQkYtza527gzzFqLWehgYGFAa7d/8zd9UDqcA10YKTG3wZujdd9+lw4cPKwDE3GIe8J3+gR37n/zJn9DevXtDVw9znd/7vd+rsh8PXQEfOLKGzaywWTxnXaLYYOCNTK2NBsxk8BYj7OYY5kTYUAF+sU6xhvFGIshuv5ExxHks+oy3GpCJt8CXJisOtnHKSNct4N4OKXdGG6MbijR7Y4Vmrkei80uN0DS417NrNzvbkeA+UaCZayuSJDDhVVtg0wPX1QdTEMCjtwAGpqena5oIAMAAo7VADZq8RrSVCcvFt3nAOJz5/MwLzLcJOA7wDRtq2Pub8A5gRcxvAJJ3IwQgg72111lw1SrA/vbQmt40yQ4QDJnBGdQsUUb9AKB98IMfpIcffpgeeeSRljStWL+AQfzAURhvj7BuG3HWBPD/4R/+oYrj7t24NTo3a+9ie0J2BJqfqb0h1nUCvGEigvUVtsCcDQCPNQste5ZCtdZ6A4HrCkqCsPb+YWWV5eME3LM8e+npO1LdI4b32YM5spGxxQtwDwvtOKXjwJ3tM0amC5YiKV97tvRcYCF7UhVVBqDiF2kD0A4oCHK2BKhBa+k194A2FOHzslwACpCN12YZoABtrFfjC3iHLLzRVHAczES8YIF6YQtuOlai7onJMdqwfnMmRYexQwZRhYKsJwRsBqB5/9KXvkT/+B//44Y18FEJGOYx/+7f/TtfB9JG20A2VWSpO3v4jtpQY1OHcepNsvl2TJtjwWytEwo2HdjoejeFuK7gC5GlTUjc8wVwn95dpjf/ThIwxS3rPNe/bl+JwyKybXu8Aa8SEaFOsuQX+tGvQ50G7nBMRcSzuKOdJTL5GWu0CtxhQwsNqbdA4wib0aC4yHCag522V2sMjT200ig6MgYevPgdwKFNTdIsP/QXTo9eEIfjI+yCvSBeCyxwPEwaYFpkFmh5IXtobHUploq0ads0jQ1lMxQk3jgArrwygzkGzKviKvAHeOyxx+jRRx9V2le0F7R2W+0LIPqZZ56h3//933fNYSv1Il7u6IYCvffyBTYJOamuF1xLWGvYZJthQ9EOQmzCvjtog91Kn9JyLsYOfxO/sLO414Rx0k3LWOLux/imEmdOLQm4xy3oHNeP+N1dfaxxjTlMbRIi3PQ4+6A9WKCw0I4+dhq4j7GJ1K3LyzQf7BKWxBR2VJtV4A57UZgIeAs0xNBmBhUAGmyFTfjEOToOObTKMAmBZt4L7jr6SlhNGdrCBgH/oz1dHwANdeDVP+C4UdvnWmMEKCBKiTdaDmytt22rtkEHZEHbDLt4swDcESUGkGUWbJrwY9YP+Nh7/wbqXq6d5Af9+v/buxcoy4rqbuCnpxnew8AwMyAoKGh8o36gMdEoJBr1C8Z3NMFlSHzE4LfMioqsEIVFjCZo1Dw0iUaTBZGoSXxFkqj4RHxESUAFX2gUFERggAGGgWGY+c7vDHs4XXPOvefevrf79u2qtXp1973n1KnaVXXqv3f9997AC1lQnNwPRJKD+4FYYwfsOQmpRyThsNmPE2286nKObLihcKFJeYbxS8cOf5oilwLMXlE/PCvisms/OQ3rLOk+sj7uuOOq2Ovj5G+b96961asaFd9+66bX97N7lgrjty8rNm7YYW0nO3OIkpeGJjXOlOx+NBFrpin2vbmQcsNdZw4E7cdYk6M15zunKcY3TgLMB200/8xLa75OGTKe6jAPzY/6+k3Xbq9x9/xvf/vbu8iAgcGYtwF3bTHHtM3plrbHmnNPPRKU9tVPi3zHybxegrJTP/3QP7L0WazNpnee67yj+o1XPI/MtD3eobEWQ27edeaAeuuKagbu81mB+V4SWH/fHQ6p0+aYOAxoX47A/dCHzhZXfmP6KFJLcXXvAtxZlFMLls1MJI8uUU1sKupIub02epuMDceG28T9BUYASZtuL/AegAEItfGmSkIMhHbb+D073WyHGSzPuvTSS3e5Vf1NbdZf1uY0Q6dNmoMqwB+FPAAxvPgU5D/4/xxR7L3HquL2TbsSy8gb595vcmhyLAawjZ3nAiJ1EI1rjwbVVIAENATAy98p+I57In54yBoQCdAQEYbS8WZtbwLRwA2ZeaY6XKONo0hdD9Qcf/zxxTOe8Ywqug+AOiorvHHjjNoUTWmYuVa/p3LAvOLyYvu27VWbUWG027PSePXG2WlOfW41PT+cOvuNi+89xzhGAUhZ9Sn45l66/swD1LG2iEI4+Prh3gDOaRvNWX1wrec1jZM5aT2mfaA0tPnjmF/aHXM6VcK1I+azeey6uozrJ4fRZv3njFxvh/6Zu9Zbr3ee95wxI89ec9za0xbrMd55Te9QcguDBdnFyUsG7vNdhcv7/n3K8LR77jczdWnuA7Rfe+H24rrrdzVY9hr15WRxF7d/1fpScbtiCjlSS3Bp7wLcv/71r++yEbMyOXruZ7m2kQDTTRx5IDoirfSSk40m+PRtYBJISmkCNj0blg0unO3ifpsjoDZf8K5vTaEg2/j/dRBa74t2UoTqyol247c3gfz73/9+xSEP2LtMyDN30WgPsA/A9HOCjLjyKbB3UpBSdrQV2BBxhBKXghtjRAlQZ1gRA/CoCyj3nWcBSU1ReHCQU0XQcyJ9vXuBH3V1tUZ2XX/kjz5z7LHHVlb4ric8bfWT0+mnn15cdNFFXZvQ+TrjKh49q/RsSZsCxg4++B7VmIiEk0aYsVYpOulpTv2BvSI/peMClOLW1zOTeg9QDgD6JqU54sBrI9mkztzWasydXoJwjTli7Tad9rGEiwiUljZaHxkKpakvTYC9SXlI1wtrPpBdL9YIY0W9WCPhh9BvbbqvV3I67wbvPO8Gf0d9AfrDwbjeJ9855QylPAP3zksuX5hIQPjH9WXSHdz2acqWWQftl39025w47l0mwXIC7vuXEc5uunZbsW168m11GeKJvWYOcPfiv/jii3dpLCu4zaofgLKh2KQB0LbCihYKACtxU4ZLwEo4t/SoOyKUpEf8LFuskDbLUB5s0HUagY0MKOnXh14jZfNs6lskEkqtgm3OpiyCkawqngd8qzt16gXEWC8Puu/K4rof3P3iVDdAlVrB9RNoA3TIg3y1uy3bq7pTOoJxAaDTiDjqi9OLkCN5a4tx1wdgIRLfaBvqT3qKoM8itdTHN0JtGjf3qd8cmM94dVl1wklK7DQseAfsTj311CqCzDgKC2tY8fdZtVdxxJGHFbvP7ls9CjWnDqh91iWyTK/kS+m4NEU6CifguhW+3nenSeZgW0Qh1wYop+gB8uYpYJoqAq5TF2UknQuUwqZQkE20vgh9aX2lUZ68kwBy9Xs+mVMKmgC3+Z06/2p3UySukAnlI9ZY2zvP2uK83+QnQ/nR17oSQW7aYby101q1ZuvvU3Va394hGbiPY3Uujzpxm2++dntxx23TE0okBe3LYySH7GXplLr/ISuKG6/M1vYhJTjy2+YAd5s0615aAhj3oyvYWIDPlNOtPkASnaRutfc81tiUmmOjYQmuA0p1A4ep4yylwkZdB80UEPXWrde+t9ENEiovlUMb/78psVQbONJ/CkTqPGhDJ7tUFkBFlRBn9UxJlSiq5AcAMmtrqvSoG8BJLeiuB/LSbJvacNRRR80B0IBLWL3r/Se/JoWjfg0gB3gETUNd+pRG/TCPPLde6krOINSs+a4Ic+2EE04oTjrppKGqeutb31qcc845Q93b7yaA7Jvf/GY1zuR/4IFrikc/+YgqKZOMhU1Zdl0HbS3bWwAAIABJREFUXNYzxKbPAaiNSwq8m8aFYmAtpXPNc5yIUNIAU2su+NdAMEDJwu05qXLhXvdpZ33dWgNOtFLwbk55d6Tz2jylGNZL09zRNspjU+Iq74OgHkU9QQ9qAvnanVLLmtqhLutAu+u0JXIkk6bIVE0JyeqKW7RPfZSjOshvC40ZviQHHr7iLufUux3f+82//H2WgCyZ+x9aUiQu37bkre2ixqDEKBxR/c3SnktvCey2e1HRpNIs3lluiyeBOcC9aZPQNBuVn35RGmyQrIPpptREDVFvGwccgGDhrx+PA7TAav04GPC02TUlWgE20iP6+aZydyyfhjUkE0pGfXOOWODAQrQ3LIzphhtDD9zY0Nuir+xeevPjmd284e4QeHWLIJnZpJvoQNrDIpiOC6BPKYhxVR9lh+xSigBur34OwgkH5IDLVGaULVShKBQ44IcMAL5w3B3kWfNZQg972MOqDKrDlJe85CXF//zP/wxza997rEfjZlwiudK6e6wu1txrtrj6O3fuzKLaROcIa2zTQ4yLepuisTjlqBfzgcU3PbEx31FSejmPAuL8FVI6TxNPPJ7ZphwDzOkpFUpeqnxojzUWBgKyM6/UmyoEveY0kO+nvsYiQRVaS700tYNCqB0pHayN92+uB8Un6iZzhpT6qZp3nuucQqTrw/supaVRdqzbDNz7Lrd8QYMEDnvEbsVV39y65B1Sw8IeXcygvft0hzt2L+P3b9owPScu3Xs/mVfOAe42qjQ1vWYDUjarfiHm2sIl2jwA8RT428Rs7GkUGyDF9ZGi3nVhXayLMZzkUpoDIGMDq9drkwNq9WXY0sT/1ycnEnEa4dkAi58AVL6jhAAfbdQPIA1wr4MLbaYwuW/FbOkcsm5FccV3bqj6Vreeu079ZNZE+VAni3uqFJAfcBHjqk7jkVpIfQ/QdXFOrsvW81hQU0t/nc+rbeadsQr/BuPUT0kcdgzT+1hc3/jGN1ac92HKuCzu1hLZUXqMb4xVRR2554pic5m58KofbqjGK+VruxZwb/NJ6TIuIYuwVKcKc50S1SY384iCkAJmc7rtRKAtj0QTtxyoTZUC6wB1LTLytvmOmF9Ovtoy92q3NVkH7q4l19Ty71QkXVveXdrRNAZkSlFNKTvWb91hu8n4wEih3lRh8q5Rb/r+BvCt8Qzch1ndy/ue/Q5aUQhHOw3hHyNGewbug8/pA8oTl5uvm75oQoNLYnLumAPcWctTWgOgwEGwl7NbdKctXGJkCk2Bf68EKugnsTkBfjbpFKDYRIG8tN6mpD/6EVz0YcTv2V/72tf6OoE21Q1IATq9opigFwHudetpaoVbfUhRXPqVHVSk+nX9eM0sd8BFKr/6uARX3RxILbiphbyr/CgvTinS+iKSDdqA+cZS6PnAWYQ67PqM+V73mte8pnjqU586tKLwn//5n8VrX/va+TZjl/sBWKA8wiwCdQEYHV06vr78kpsbqSUULApq00mUB/Ubl3pjzMkYn/jcfLOW+r0T9AEATsdfX4x1U9E2IR7TklrpzRfrMZ3TlEKKbijSbfSbALRtA9d0uuaUwTunLte2dkQ0pFRR72Vxr1NlKDvWbOrDEg6nqYLuHUkZSE8gYq0B7gc/YLa49OOZKjPyxTqFFXJIXV0m29lQUmSmoaTAXZ8uPD2HNuwytgf9zGxJz8yy6iKrhbpmDnBvsmDZIAD3rjHcbTZpabPY98qyysIbmxOgCsTUC7DOkpTGII8IDCy49U3PBmpj7BcZp03wlIGmvgEIESWjrsDoW1jUgiZjMwdYUmtym7XMfSglARS271Ymt/r+FcUN1900p5ltx/JxURsYCs6/5wBALN9NjqSuAxgGKUFRQG9KC+DmmUAGq6z+GxfP6RdTfpA29LrWGHBMfeUrXzmvKtEk1DPKYt6a78GxpjhRZOsKKuC++ZY7igsv+OYuNJY2Trg2hoLWFB0pnEqjL+YE4J6eiJnvKT0s7b/nuC9dt66zttuUirZ1liqPgK0TsLRQ/MxV49vLWb6X8tB2ctjkp2OdCwWZljaA3eb7Yj1wTo0TgCbaYhgf0kR42ovShO9fP93w/vT+YADJwH2UK3T66+KMuGXz9uLWG5Y+PQJNpl4yr737/N27DAPqtD/z27vLbCGu3AncbXI2wtTC46XPuta20dYb2RYu0SbfFIu5zTmVZcvmHhzOJg5pGgud9damDwjics/JPlqCfJan+Timth3hs/AB5AGqyJEMURxsvnV52ki1IeXqusYRd+rUq/8PfehDd1oP9evqa0sH1o23zZkbLKzk1UZlavNdqI+LNpBzykf3IDz4fnHBm4Cb/jSFggTCWAjTqD+A+0JkONXWxzzmMcUf//Ef76RjDbvYyO1xj3tca9SeYeq1jgDmoBilgDrqPOhnVhSf++ilxaZb5qayMw9CWU6f3ytEZxphqE2xtvbMiV7O6r0cQvkUtEXxaXOQB5op3lHaQkHWIzzpqxOkNFKTdYUm08bPb6MSsdKrv972tnb0MlawjKcnmxQNDtuxhik8TYnb6hmXzQ9t5auQJlar0+zIrALu9y8t7p/IFvdh1uRyumffA2eKPVaVMdt/OB3W9uU0dqPu67ojVxTXCkO99PW3UYtmUevbCdxt0rKCpiHQIiFSl8yVLD5p1BcbEatPE/Brcsi04aAEACtR2rjl6lS/DRqAip/60Txw4ejcpjsf3nQv/j+6TuooRp7AeBqXXXv0ra4ItR1zAwg286jbRn7VVVeW/Zx7bBUOaG0zqant6gS+greuvSgKTeH4tGHQcInGQP+bLPht7SRHYzXoswZdQaya//iP/zhnjg1aR/36pz/96T1DoA5StzkcUX2sxV5K2YrdiuKKH/9v8dMr706OFM+KqC2pMtc2Lq7D86+DcSCaApEqc05HgPxezsNt0YmMLeDeVtqAcEptaTuFczoYlCLKg1Oy1LG2n+JBQQac0/so6YBzvd9N7fB9yleP/jbR+HwXSaviOmvRSVm9RBbkyImhf+ZLmngtYrizzMd4HngYqsxuJXDfMsh0zNcuMwmIInPQ/WaLq75V7jEZrC2z0Z/bXZTMfdfOFDdelSfCpE2EncDdhsmBMQXubVzNpo40RYSwSdb56vX7WJ3StO02vQjR5lrtaYva4dqmWMvu81ybvfYDGv0ca/sNDK5uCsIjwkNTBlD12dT1r87DTS1hrrOZAwptoSCjbW0AvJ/TbVPbbegUqqAOtSlu5OgIf1D56bP50BTrO5StVObAC8AzqBNsv7Grf89yy9L+8z//831vo1gCUEcffXRPpU/G1C9/+ct96+tyQRr73/j0Ou3YfNum4tZNc09gPCflesez28YljTDk+rZIR72iwsRzzCfjnzo6R3jTNlm0nQ6lCYqaHDfNVRFXgtYH1OLBp0UbnDa1nRjsUJCv2iWaS5NDLsWmKduxdjTRvqxxaz11Zq0r395pjChNuRdCaWh67+mPeryPrKH6ms3Avcvqy9eg4N1647Ziy1ydMQtmGUpACOptZbbu229ehp2f8C7vBO7BR003hKB2dLGCyh7YFGIOGGuK3sDpzQaZRqwIp1Oya9t8bUra5Hf87RkBdIBAm1wvq+AgY9PUtwjR18bLbosUE2Ho4vlkBuSksbLTSBpN8aKbFIG0X01tT2NBt3GLyZFlflDgbtzw21OrofpYRVEYUvCi3WGpHNW41WVhvrz0pS8tTjzxxL5Dbz380R/9UcVffvKTn1xx4dvWwOtf//riQx/6UN86+13Qlmm0lyzaFNcmPnasJwp6UzQWJ0H1UylKF2CaAkjvhH7Rmcxl1Ku28KZtsmg72UrDQTYlnwJWWcRD0XGSBQCnhWzMwbbxtM68m1IH8Kbsy3wFUipOL3phW+K0eqQda8dJQXr6ZQ0an/jt7/Sd57um+bKGxb2kynzzvEyV6bcOl+v3e+w7U6xayyF1bobUN515zS4iOfmU9UtCTEu57Yst4FXrZsq8McVUJd5abJmO6vk7gbvNiuUoBQK44WmilLaHN1FaWL0B8a7RFVKn07bNd5CTgFEIq6lv/aJ3NFnctSW1WLJKAjlphIyICBHtb7Iy2qSbksLU+8zqmPousMwBOfXoG03RPIAglvlBgXtbVIyIZBNRdNKxMV+Awn7JvoYZU7x2ILuXv4b5f9FFF1WgPbLk6vtv//ZvFy960Ysawd7ZZ59dAfznPe95xZ/+6Z/uzHQ6aBtTa2xXmadRWzwXeGT1Ta31bePi1CayD0e7myId+c749PMXoRgA1+m8a4rHXpdTkz8LgGqu1k+2yDtVKNIwmG18eXOfbNqAe1MoSO8v8kkj6Vx66aW7KNy96IX12Pz1ftedZdtoaxQObehCW0znXgbug67G5XX9bEmLOPTBs8UVF+0aPQT4XSpAvd+oTVNf+vV1vt/zi5mWqELzlcWk3b8TuDeFguzl5JZ2BOi8+OKLd+lfm8W+zbpok2bhDQpHm8V9IYF7WzjFXhspABhJXOpCAbSDK+tz17FsRlr7+rWpU2Kbxb0XcO81Lu4LCysLKRCSFiCXU2BXEBn3t9UXkWxCpinoBKY8b9R0Gc67b37zm3fJelnvrza9//3vL9773vfukrwLKPz7v//7CvClxTgDyAAbC68Qk6mvR7+Fb5ziBMq1ETO8nwJDfk0UN+Nq/qTRoNrGJVXQe4UtDKfmXn1q46qzdLdRy8hAZKs07n+qIOsz5SotTqjquRLa+toLuKubFT2l+DRZ0bWXApEq3G3Gil6OwfVIO+qzFlOLe9spSr+55fsM3LtIaXleU25JxQH3KmN1X7OttK7uKoMAu8ccc0wV+CHNzeAdZX9gGPn0pz+983TdPD7++OOLf/u3f5tzChR7jvet930a/c0e6RqfR8Qzirt3qneD79xnPVkjYRR0rc88N06e0jWUgXu3OY4mg+N+87WZ395NYgt71U7g3uQMZUFGFst+zWqzbkU0l6YY7ix6KbUmUpZbfBZhW5zkts2xXzuH+V4bgaMUZPZSHtocTlNevDrbrM9plA/Ov6hFaeKWuk9A2r+2UJDpuLRZ+YalynjBN4WCBCbDedD3KUDS/kFOebqMp7nyV3/1V5VC2FbMX8DeJtNGP2FRf9WrXtX3kcbzOc95zi5zu9eNno8u5XfQnyKsYb8HNlmf3dNEO+o3LkGz6BW20LzsFVaV/MKynLa9V4Qi96QJpULRrTstt9G60gzP+kA26bqljFI+mizubVllKWaUjjrlTzvQ0JryI9SV4pBBr5Cr9Ug75Icqk1LnBgkUkModcBeP+VufzFSZfutpuX2PIiPs3w0/ao4iE2D3537u56pTLlHRzj333OKXfumXKppYKNxPetKTqvfnscceWxmirDHvXkDfb+8e68i6tA+ef/751bWf/exniyc+8YmVEzzjhfUp6pP9zl7hM8/84Ac/WA0NI4r6nAR/4hOfqIwxlHa+dN6fX/jCF4pHPepR1bP+/d//fc5wZuDebXYf+pDZ4spLcuz2btJa+Ksq4N5m6QLaAPfIYNqreW1xh1koI1wiy5kfm59nWpgp1zZiknsWbdnmxYqZph/vknJdHTbtQa3FaT85pQIUKQAArLxQmuKyR6r4pvCaLMphSe0FkB7+8IfPabs6WR0GSd3eFPVC/yKpVh2oecF6udaLvgFqbRlfY5zUUwdCTenXXVOPS9/WNnPEdW1RgOLzFDA1zU/PxE8HpJvqA5KAu7/+678u/vu//7tngi3r4V//9V97xrSniKjLJtNEYWlqYyhvkU0TKLZuuoRgVV8Tz9rnwCOlrt7vLuPiXht0U9hCawnI7LWmeuUlqIc3rcvCnA5n1rriZN5R5OpW+qaws8Y5lNGY09oBWKfvGHWaX01+N23Oo96BgEhdltrRlLAsTsBSrrk+ol81hYK01uulyaHcvGB57Pc+Jr/02WtKi2oF3D+VgfvCb7OT+0SgXSZmCXa2t0R/nCawO019GdesWrln6etQ8tuvb1HkxvXcXG93CVTAneWI9TPljNogUBu60BZYgoHregnaQ2RxtJnY8GnTNiAgCCD+wz/8w+Kxj31s8Y53vKP41Kc+VTzlKU+pNmHHxXjdEZ7Nb+A1skm6hqbdBCJsXjR4G7Fr2lKbdxGVvlEyUkt3hNyrb5LAgg2dv0AKGLSTFbTOk7WZ62MafQW4AHLqpS3uvb4BeumG3hatRjuAkDqNIhLmaEtqce6Vol77jbt+owAF2Gzi41NWKC3B0dU+JxlNISjrWSTTMfq93/u94md/9meL8847r5C51Ni0lWc+85nFySef3MqZ/8xnPlO88Y1v3CVmdlt9J510UsV3byrG58wzzyz+4z/+Y6AMu6y8uN0xX9qS97S1qWntuda8t0bqdJsu4+LetrCF5pqwkb1KW+Im7wNKYEr/sZ4pcZSKuqJrnsapVl0pbAo7C1B7z9QzsprHsXbT9jYlFTMPtUFb0khQaYha9bmWclNX0LSDzPkMpMU4U07S8Jrer96J9dJ0MkIe1mKqjNXvc8JGeWSVDAd932fg3uVNv7yuEU523RGzxbXfL0+3exhXBwG7IpA1US57RYDrJXXzuG5Msi/YM+olgh2k9dhrKcD1MkhfltdsuLu3+x20oth0fUk5yjr+xE6BCrh70bMcNTkw2gx7WVujZylH3kbrXkfjwNwjHvGIKsGTDZEzH+sR2gHg9Q//8A/V0dbb3/724n3ve1+VQv6Xf/mXK8680H02TUpFWERZrGyuQASQkybtsUECz65jsXe/xT1saXJWs0GztgdQsHl7rpdMmgzFc226EZWirmi4h+zS6Ctpwhl1RAxufa+DBS9FMtYWcgVY1KcdKRVJPeTmpZZadNvAmrHUdnIOi6Pnq5siFRk+jXcAFopgar0HUFBlQomKDKFNISPTiDraDYj8zu/8TvH85z9/51AGHeJzn/tcNb8ANeNOBsI4/sVf/EWj0qbN//zP/1zNvVRx6DVPgFZ1ppGEzDPzF0e+q6U9nhOJqrSZbMhxkAyybYnPjG8a0aktGkt9XLTL/AEy06gwXUJBtiXzMk8prXVFmty0P02apg1plJiQV1PY2fAJCBpWXKsfTiTSMfZOM1fJyHrUDm0AqpuiuYTzbn1uUIKMXb8TgriHLCloKQXGukrfT21ce/0E3NMMzNoc7zzPibEPhScD92Hf/tN73wFl6MfbN5XZUW/szWMOsMtYIjSzvB4UVn4ZDFROv+3Nv/iLv1jNbXsyg5y1F995F1ubDHOMdJTeoLZ5D0tihx7muo9//OPFs571rEoB/e53v1t9Zo8w7619c9ocZ6zyuQhg9qfI8Kwt6rM32TPsiRdccEE1kBm4957P/B1WHTRT+jtsbz2Bmd4VsXR6VgF3E94Rbko9YEFlmeqSuIhTWVgMbe4WJQuwxfW2t72t+h+H+Etf+lLx6le/ugLqKAXAjkgfkticdtppxRe/+MUKGNHcAXycuRe84AXFr/7qr1YL+hWveEUl3bD0Ar42MxuxDRjA9+P7cFJh3a9b4gYdnqZwikAIy2FsjDbvcJZJgZsXh/57caWybDvtABS0Oy2u9/JKgX449ET9wFMblcSmru40OoU+2PzDCaj+bP3UD7J2XV3O/qdoAIlhTUVvSp0M9b+uCPbiQuuHOVC3zmqv05gXv/jFjRZNL3rWfy97IP7Zz352tbmkxQtd1Bix17vQber324je8pa3VJtJvYjco12DgnbX8y8JgGzNsdh2Cb8az2+LvLT7HmUOhSPvO2ecu4yLetuUeZuyd0KvYu1ZM+n4uyfWTZ3uZK6mcouY7N4hKe3D+DZZreNkr962cPpNqXauCSc3f3u+djT5N7guaEf1uikEwH79HnOUfFKnYPd5P2p7OucYANSfFiDIM1Kgb25Yh360LX3nkZc6AZ0wEgDu68vEOt/+dDajDfr+n8brWVVnS4v7jVfxI+vdwxTshvU8/V2vpem71OoeczPorIO+O9NW1+tva1sG7r3H2imMkKAbr85Zcyd53VfAPTJcplbcXk6P9U6FA6nfAVBZ2mMjFGUDUBcJAkjnxALkcCz5/d///Z3AHWWGRi+qB5DHIk9zf+c731n9j0rjb/zUoJewePmJzb2+idrYgCCKxLA8d5ssYJVunl0GNZJAhSU8BSDqAMCBnBQwNB3lxzPb4r6nbfJ8GzigXy+snuTSRB8K8G5ONPW5Sc4shkBTXYkx1mmfmjKjAjOskE0gj3LRRDkwLyl/LECDhMYzvwFsyl8K/LqMZ1yDL3/KKafMuYUyIN57m2NrW/3ui+PcJj53l3a1OXCznjzgQfcv9t5z36oa13Udl4h0lPaHIk656FXaknkBmV0UpUjEVad6xPO0x1F8Ol96RXjSHvQaBope46N95rL1VT9paHLSV4/3QkqH60UvpAylx/z6VQ8Fmcq1jR7nuvr7JPplDnkH10/HXFsB9/uWwP0zGbh3WVPTfM0e++zgtV/9nW7Oh9MEdqepL+OYo6vWzxR3bC7K+O05msw45DuqOivgDjjYqOubmk3MBsDC1q/YGFncgTfH2465gPALL7yweNOb3lTxqXF/FRxhm4soH+gULO2//uu/XlFjWOBtmOgyAO1v/uZvFjzZOReyBP/u7/5uBcD//M//vLKQAfaASGR4jHYGYAb6utB8evUPeG3i/6f3kJcfm3yEBvS7n+VUvwDXtNSjrzS1j8yB6xtvvKHKblYvNnTKSoBzQKfuvwB4AfS92uZ6ClH4FKRt8AzAyvygVNVBBFDVxHP0TNfXlSjW2SYnSM8zl9oiwZC1ufFrv/ZrnbKgeo55dc455+w8Uu03r9u+J9t/+Zd/2SWsIT49RXOQUgeh6u0VX7xXvU0g0vUPfdR9ipVbD6hubRuXsCbXx8VRdsSxrz+37lzc1p62SEb6RpkPLnvqM2KtUnK9d5qUXM+L6EcprS+iTLWFz6QwoFA52k99eTyLEhtGB/PRvK+DYeC6HhPffGI9TxUIY9hEL1RXOLmncnMq1Cs7brTdemwzIFjL1iGltiniD6AmlX0G7oOszum8dt2RK4rrr+jOYQ6wi+Linc9o5v1rnaTJxyZdYhm49xih0tBzyINmi6su7abQTfpYT3P7doaDnE8n42g2QLIQT9LAK29961ur8Ewve9nLiuOOO65497vfXfHagXkgp4lfDLDZwL0gXv7yl1d8NVxkoZ1e+MIXVnQJ97G6Aj42NlYyFrXIJDishX0+cliMe2f3vLPYfPstxcZrtlSPB1zIz+828DNIOwEOVj8AJayl6vYCN96jeMYg7Umv1RYbyh/8wR+0xgcHJNGwPv/5zw9MZWlrG669U6N6ed3rXld85CMfmU93Rn6vMG+OPn962cK9jOunCCnoZ5E2p6xXc4oCHtQPc2rc69bz6vMZAAke7LifPd/BJTcyA96DXkR21qE136v9gDuL+3c+my3u8x2HpXz/4UfvVlnab7+lu0U1wC7lmJJvnjH2mXtN/kmTLJ8M3NtHZ9+1ZRz8cpu49Ybuc2OSx3qa2zYS4M5SxcrzjGc8owLlNpYA2KzhooBEKDOOIxFZhvWuzh0NKy9NHkcZcAfMJHYA/oF9zqrKX/7lX1ZxYFmVcaHRbgK8T/OANfVNmLdrvtcezms5yMM84LSKxpIWJxMUR/NpVIVVlTJZd4b80Ic+VNG+Jq3sXzqh3bG5dFi+fmFeyE1RbgBkluVBqE2TJsel3J4M3Jfy6M2/7Whz3gNbby+jrQ2YVGeawO409WX+s+LuGswPuR5yptRRSnV8dc0buONS4peecMIJFXB3ZA9cA+G47cD5n/3Zn1URYoAc1/zCL/xCdQ+esYgqLHRK0HNwmwF9AB4g98PCzkGVo+oHPvCBigePRsHq7piZ4+tXvvKVqq758JfHJ+rx1SzLmYXXLzrA+FowGTWzvKNRpcVJAV8Kjs+jKk52WNhFUogiHjw61zD+EKNqV1M9MyuK4uD77wj7tnXHwcxYS1MWZutZgpT5hGUda6OnvHLAfd2Rs8V3P5ct7lM+1I3d22u/mWLPcp9oS7LUSyYBdoUn5izNUObkh3EN/ZHhzjvWvs1fi2FOlKSPfexjVehY3wnjaM9nuFPQ8GAHOEF9jG7+Dp8vz4IHYAanZGhuQZ30fnE9KixjDHqaPd/pO0MgwwGfOqd7KLx8oRhVlAzcm0d65V4lXXCforjluoUx7izHNTjKPs8LuAfHWYPQY9AHWMgB7tNPP71asBYrTqsIH4C3hSl2tmxpQDZLqQVmgeJwstC7X1xjmdnwmN3zrne9q4oCAqzjllIIKAYAAZ7dn/zJn1QvFcfJFu4gIf5GKdDFqEtq4r323xHCqV8JHr6XYcr17XfvJH+P2/u3f/u3FcdXBBF86jp14MMf/vDO05pR9eNpT3ta5csRz7GJoIiZv5NWgPd7Pmy2uPpbdzamNR9le5uyMHsPGJP5+pyMsp3LqS6h/3Cbv3v+1uXU7dzXUgJ7lL7pa++9g7vcL4JMk8AC7ALFADkw7PRMhDhg3R6OusV3KgJdCP/s9P0JT3hC5Rhun+bfxMcEvcbfrqcA+F8oSEnIRGliAHn0ox9dUXH8COWofonf0HWAdphBnZF9nUFA4AEg/b/+678q+qT3Mjqu+4LCmIF785LYu8QPEnBtvqk/hsiLavElMDRwj0yFFlJkOEVlYQHHT2f9ltiGViwCh8UttKMfixLQb8uOyWLpfjFfLfoTTzyxAvAAv6gyyt/8zd9UYB+I9xzg3XO9BHBYeyXlcT8g0ZXT6qXBabZLRIzFGFLW9tWHrKhCexU91l2cjkQbvTQpVZPar66yNBf5QlD0/u7v/q7isp966qlzrOHmxVOf+tSRWsPNfUnEIua6TSccpru2fSGvW7nnjuPy635QhoAbY7QvG2jqPDpMmMuFlM20P8u4r8/AfdqHeZf+iSCz+uCZ4rofbuuZZKmXYBYb7LYxaCzQAAAgAElEQVQlWIo2Ux4iKEC/RE+L3ZdJnYCU+nHvC5Pa96XYrqGBO9AcIRsdgwHUjsF89lu/9VsV/xeF5YwzzqjAEroMYI377jfqDI2dlTyiJdCiWUwdk9GYRXJwHBchIF/ykpdUTjGoOL7j7MoSD3gef/zxVYQRyRwoBwBpGqqtPkARa7lXNAfXR2ITf7P8A4ApKJmEgedYgr94283NrQEuAc3nPe95lWzJkexYQNKMt5PQn0HaQAHjnCoqUThLmWOiyNSz1IpOJFHTKAtqjDmtOO1xCiTfwKSWfQ4sk3WtmSl9IvrHbx6mD9aGNZuGXYyIQl1yQgzz3HxPbwnsAO4lVeb8TJVZLnPFKdvaMjPqjVduq3xchi31BEzoKJHUz7vVCTujlnWNNvjBD36wivJlL2f5tjejsURAA8Yi+zYajVN1e/2nP/3pCiN4j9uPw0jmf8YQz/G5d7t6GOnkImGNj8AUDIQAvn0frcZ9LPJYAd5J7rOXn/aa7xcnn7J+WFFM5X0oMnvvv6K4oZwnuSwNCQwF3C0owNfRmWRJsRlzFgXYLVQAHlgHdtFmfuVXfqXitwP3rrHgRIthdbfoLDL3AfFCPAL1LPgvetGLKqDPGRWNBjByFP+GN7yh4r6x5HM8VI+CpsAZNsIltg2D9v/Gb/xGBfb7Fc/lHItbHyHlmuKO96tnnN+zuh/ykDJE1zeao4for2PLiPajLcYCxcjx5jTRZvTNnHzpS19ahRSNkxW+Eqgtg8Za7zVuTm7wJ8PqftZZZ1WhTie5SL6y2x5FccOPR2957xUK0jpe7ChEkzwu42wb4C69/WWfz8B9nHKelLolVwLab76mjKLUJzNqvzbXgTvAjGsODKO6Ol2ztwPz9nyGMzQaVnDgHR/dfo7Hjgtvr2HoY1xTfM73JULE2l/x34WHBubPO++8CicA3TCB03qUWblgGEicogo7zfjkVJ4hCm0GnccJM4zitA9w1+b/++T3Z+CeDLgwsdeU/k/jPIXtN8fy94NJYCjgbkFGJlKLUdx2iwtYes973lMtSpkpgyYDsEtOw6EUt51FXqQYC5N1zjEXEE6rZknHY7dQASI8Odx5C1ZoSfewrnpBANL+lsUSYBAu8txzz91pabeI05TtIZ5BgHvc4xmALj4eKs6kgV3WVIuvKZwTuUYG2uiPPgDy/U4nBptSk3M1HuU//dM/7QTVOOjmkv6OslAm5SNQbCp15WiUzxllXfvfY0WpPBfVxj7K0hQKElinhIdyM8rn5bq6SWD/kkq37ogVxWUXZI57N4kt4atKI46x3viT0o/p1vn3o41e8qAHPajaC5dSyVSZuaOFSrV7aXHv4h+3lMZ52ts6FHCPEI7AO6qLAsDTvM8+++zqKAythaUdCJdgicUcYMIBZgGVCIeFHkCnwQPtjsD8T3NXF2dWmQZZ7lnGcZiBJECdMqAugJ8SEIBd3cccc0ylhbOUi+3eVIYB7uoJxUHSpEl0QhQ9wtFo6oSEqsBJB3UpTkgoRsaBhWMS6T+jWHxi/puHjlVZhfhbOMIdZXn84x9f0bccyzrOpaROvN9AubkfVMb1vnXjtpG+tK2J1L+EtUtCMda6XBZHAhm4L47cF/ypwj6WStr2Minfxp8MT4+ptzvALsXbnurE0h7NKBYnz5Tz4JrHiWZ8JnM3K7trGU/ie/uQ/TtNxOb/lKvexl1PswfDBk6SWdnrSdSiPxm4z52Rq9bNVPTaO24bzVxZ8Pm+TB84MHAHgIBeVnaA3ELkNOonuGwcRy0ezqVC5rGM+x9oZF3nTBpx310LlPsBsFi1hXICxNFgAK2gyADqFASfsXxHXcZOXG0KA6dX9AXPcoxXf1HUx7gJuAMcjtjqhXJy1FFHzfmMQyznRy+GNos+IOylEkmKvKAoJSlNI64hV38DfCz5TcDP9/04wvtaiKVn+Nbb585ooFJfKFLkS3YUp6AnTev8Jy/Ze50IkT0l8P3vf/9Iu4uDySnWqYby3Oc+d6dCO9IHjbgy9CqK3paS/zqqMGAU2jQpC8VcRBm/c1kcCQBza++zovjeF7LFfXFGYGGeaoy3bNoRq32YCDJNrQywi4rC+CHqixM0J9pwgH0E3cWehwoDwDPE2ft8Z1+1b9tz7YH2ZcY2FBqn9/5W8OMZQfghRWZsey3LvnsY7tzD0ORvWEF7GPwoEjCGvdr7mJIBf9jrYJMM3Jvn35p77eC2Z5rMwqzPUT1lYOAeNBng+ZGPfOTOdrBEo8AASKztJ510UhXpIxxUASYLDDh3LWCN3yZMZB24q9B3qDB+AHIg3aJEw2G5ZylmvUdJ4BwIkEZipmgQS7LrvDSa4mo3AXcL/O1vf/susvWS8Jx6Ca5920BwjiGreuQa/Y8U0YA0BYMC08T7Bd4pLOEI5EXmpKMfcN9j3x0x3W+7ubsGPc0Wd+PjBIay6PTl5JNPLliARl3w6fljAK149TawpVA4sK2/b/ny/vH28li9+5xp6xuFsG6Fcx3AzgKWQ0Eu3owQdWrtvVcU3/9iBu6LNwrjfbIABbvtMVOduI6yNFmp7WuMUVFSy3fb8+uWc3tZaqBqsqynz6rXHdfX73O6x4CgCMQgnGSUbHG/W3p7rpopVu6VaTKjXCsLVdfAwB1vPSKx+Fu8VgAc0AR6WdhZcYFmgBugpgVzNpEER+GA2hW409R5n3NABfpp0BI4UQxEEeG8woIacdx5vdPKI6IMIAVEp2UQ4O5eikdYVP0fSaCAc9zxKF/96lerUJZeNmgarAmsAa997WsrK6y2ADHB56fokJ96FEqGiC+cYSkr5EpJ4XBD3p4V1zZNEqB995K3Fimt1ccZ2EuWtZ0SEoWTL6vEtAN3sqMgcm6KF/qoF5gxpVRKAGX8l1KZXVk6spWWOlb3+WZXDcqVjbT+s5TkMY1tzcB9Gkf17j45UVlRruMbS4dzaetHWcYJdiVouuSSS3ZpLgv+9773vc7d6Mq3H2dfOjd2Qi489KF3xfYfrZ43Ib2b7mYMDNxZfVm4Wc8i42mIiGUNxx2AAXKBVhFehB1EfeG0ynIty2lX4A74s24DzkD4u9/97uJtb3tbdT/Q61iO9T8taDY8zduoIIMCd4oDKk6UsM4D0+g+UZwSiF6izXWgr9+AO0s74C2EYL2+pmnmmJCsAHfWd0eAlBUhM7sWshd6S0EjqjtORh+mHbh3ldVyvo7CJ7rAdZeX2VUTmtVylsu09H0HVWa2pMrkqDLTMqbRj1XrVhS7lyy0caWrD7Brv2IlD6OYTNQMQSgzgLYkd3ypGIjgA4EoUF/QY+w18ABnVjQbSj2fF3tZJF5k1HLC7rTS/u1ae7jAFOqAO5yW+o0mI2INvy2GOu0A9Bnu/I3CCo988pOfrK7xTKfdT3nS+3JUmXLi7FOGBFbma6iZtrW0VPozMHDHVRVWMFK7hzMawG6xnXbaaRU4xEcHPFmNRX7xGY6c7Ggs512BuwQ37gfQUXDQEESXwZ0DaH32/Oc/vwoHycJNsdAOLxhKg8XdRFsYFLij/VAU+gF3Jw1OIeqg3T3kpb2AO1Dv5daleNmQJaXFy24Q4M6i7llRMnDvIvHle83KPWeKAw8vo1Fcva3YvHH+tJnlK8nJ63kG7pM3JqNoEdAuDvf1Pxq9pT3aF8A94rY7VRO2UQmLuZPxcErHL0cBtQfbe4H5yBUiRCPAjiJDAQh/GKfS6nUSTRFQBKgQKQ64t3f6Ddyj4rneabS6PEf9kZnV3gvYO/VWV9yvzmxxLyoqrffBDX0SNo5ifuY6xiOBgYC7hQBABye93iTAFOVDuD1Oq0I/omiwLqPJ+BxYVwYF7mgpgLqY8UC8iDKoH9IYo8gA6BZrUHGiXZ7DqYVFOS2DAHf9RgNiXY+if9qVWty9MOpJnSg2keyI9V8bwxlHXSzpEgVRcFgJvAjJtw78I96669uoMl5edcWCheLU015V/OCyK3e2OQP38Syiaap1RRn/eV1pmb2xDCUXdKtp6t9y7UsG7tM38vIxAO0s7aOmx9SlNU1gd5r6MuyM3m330u/ogJnipp9m48ywMlzs+wYC7hFRJsI30qo5WCqOqABO4BD/nKX8zDPPrDjpNF4gmrXYsdigwN0xGzoKGgoajmxr6kSZ8bn6AGRgF2DF6waIWatp5U3OiF2BO9DOyk/7rxcAXMSaFLjHNU4b0HoiXKbPtQ/lJ4p2ovmkYSXJNbLDxrUUFqEx24rQmXWu/XvOObs473MfnXMUloH7Yi+3pfF8yZkOPCyD96UxWt1aubqM28+PITundpPXpF+F6sC5cMMVJUF5zPgrwK79g2Xd3mbvYvm2xzIaCQDA6o3Ggp4yqSUD96JYtX5FlUl3kAAWkzqey7VdQwH3VFiApoWcAnfgk3V5FMCdxZsyAKyz7KfA3cskYsGn7WPxTksTcA/AX79WnXULuu8kjZJgynGfF1md4+57zokAuvoc7VEmUHicStSdQyOOetPkQymq01z4B6AjNRXUIM8TL1vR31e/+tXFvuvvCgt2l7NSBu7LdZkP3m9WGaEiN92wvTGh1+A15jsWUwIZuC+m9Ef7bFlwnYyJHrNtAYIEBdi17wYNBS0GdZNTKGOck3XUF0Y99JZJLcsduK+YLU9Uj5wtfvrdEXswT+qAT2m7BgLuQZVhffYTnDeyEQqPdZ3VF+c8QDZQKSnCK17xisoCD8wOanH3IpBBNZxScewpC+gqACsOeGRpjXHiOOs7cdm7UmW6jDELA+u3OgHy+9znPnOAu/7h3Qs96IUmdriXGUUD1Yc8oghv2WZFJ2tyihLKQlMbKUjBmadMsOID7zPlIj3gkJmS/7jDJJOBe5cRzteEBKqXfBkq8vryKP6O27JclrIEMnBfyqN3d9uFfBQ1zJpcqDJNYHea+jLM+K/hw1Ry2+/MPurDiG9i7hkIuGs1jRtnHThVAEVUD3GygVKgVjx3YBI3G4Dk2OkzdA5OpIMCd3UDsgC6etyPmgOU+4yyIOQkHn09VKLvAOOmDKfDZE6NfopV7ViQg0wK3DnRoArV48dzoBEuUNjKfnHY22ZG1Jt+L0snpSlKxL+P/+uZ0TJwn5h1t2QaIlTkmsNWVEm9JHXJZWlKIAP3pTluO1tdOhRKliNRzsbS/2ScnPZUUsBuWk4+pXtks8WU/FJu+6jl5hR137VlZnVOqbksaQkMDNyBc7QPAJ7HOAAbiRjw297xjnfs5LYDtRxShSTkqHrxxRdXYRBf//rXd44qgxcfUWpYrSkE6hNZhhLAml8Pcci6rY1+vvzlL1fe70BvWrpSZVjVAXZKCAdZx4Hq8zkwPghwdwoxbMGVT8NeOmUgB6cPinZSVrQtiiPVvfabqbjuGbgPK/1837ojStpMOYduvTGD96U4GzJwX4qjdnebDyyTZ3EWH1WG46Utjdz6YSSw1+qZKpsuI0wuS1sCAwN34LmeuhxA5iyqiBeODiIMIaCLZw1IigKDHwdgA/2S4HQNB4kCAoii2aDKcIYVtYblHRUGheSd73xn9b/QjyzxKCpRcMzTFOy+6+qcGvUIVSWLqfrQX5SuwB1HHsimcLDSRxHvHTe/S0HRofjUCw48Lrzi5EOSp7Q+oZ/2OXAHcH/843Ic9y6yztfsKgEZVtdJp15mV91YRiPIKbKX1izJwH1pjVe0drY0vPA1uaPMrSBM67gdUZemlHKru0hAqN8bxpCgq8uz8zWjlcDAwF2MVtx24JmjZQBRUVxQNoB0PxwxhWpkBQ4LucyVnEyVrsCdNTm48e4RVYZSILOomPGoOYB9PVoLmgrrtgQQrOORMKIuul7AHfCvp2IG2iMjZL2OrsBdMgoKyytf+coqln0UvH2RZ5oKapD4t000H9dLhiEpVJRezqu7712mNi6N8o886vE5AdNo18+yq23VemmyF5Zju+yEPIYOZ+A+BqGOucoqNOsRZXSnktqQQ7OOWdhTXj3fCErfLRuytX0ahnpg4C59PEDJws1BFWgGpIVslMGMRVyUFRFTcMFZ3NE5cLtx3TmannXWWVWSIk6swipGXPhwxnzWs55VUWvEPXe/yC2syzjyYpWL264ulmzfA/ei16CCPPCBD6zGxTMvuOCCKmRjUHm6AveumUS7AnfPpSjIIlePNU922t8Ezp/+9KdX8kGRIdug6agLJektb3nLzmg3lBPOvxxj24qj1qOOeFzxspP+385LcubUaVjCC98HMcEr8H7FndnJaeHFP9QTM3AfSmyLdpNkaAeUnPabr8nJ0BZtEKbkwYIMrC+zYl/97RxJZkqGtBgYuAcIleIY/QWgBLBZiEWVwSs/4YQTqiymQCrLvM9x0/HBTzzxxIpKA5hHmEZ8eT+oICghijTHlAOAH6BHCfE/uowwVKzN6lQHug6KjOJv4J7F3SlAZGFLB6yXxX0cwN1JBcDN0baeXEl/yUIIyUjrTCGipNQLxYXclNRyT3Gqx4tP+3ruuecWW7ZuLp745GOLF77gbit9Bu7TsowXvh/4krI2bvhhCd4XICTdwvdwup6YgfvSGU8+SSykKGlbNk2HhfTwp64o1h0zU1x4egaPCz0TUWW3llSrfGqz0JIf3/OGAu7oMUGRAdgB5Wc/+9mVZRyVBQhlEQZKgetTTz21AquoMwoajWvx0/2wOEcMWOAeneRe97pX9R1qDWu6yDHoIJ/61KeKN7zhDdV3b37zm6voNqLcAO4iqgSA9xyUF5lMm8pCA3fKBqXi8MMPr2hCda679qHmUIDSz31Xj/dOoWGlH6SQN1k8+fjjihedmIH7ILLL17ZLYLaMUnDvo1cWV1x0Rw4XOeETJQP3CR8gzSvZDHvsXfpOlZmLf/KtOxc0csw4pROgvdqTL9xeXP7RHNVknPKu183Hbb+Dd5zcLGQkooXq33J9zlDAnRUc8I3ESkC4AoCjybAMH3nkkRVov/DCC6vPUDk4sX7gAx+oADgrPMDP+TSioqgD2AfKAXRcdRZ6QB4o58wJ9Cq47cC+OkSqiSRJ9eRILOfhSJoO8EIDd8/HdScrSonTiLrlvWkCssDrN+CuCHXJ+Tey1XadtAHcn/Ck44qXvjgD965yy9f1lwCnVTQskQpyxIv+8lqsKzJwXyzJd3uudbS6BFiyFm8+5LpuN9111aYvrBno+oW8OIP2hZT2rs+SXZd/Ww7lu7jjMOqnDwXcNQLtA5DkOAqAfvjDH67oKSzHT3va04qPfOQjFTgHUL/xjW9UgJNlnGWeFRwIZ5lHdVEP8M7i7H5g/rGPfWwFytFdRI3B4wbWgV+0EaDWdZxUtQV49zz1ul4YSPe2FcBdIidOnlFw9PVjEKqMeuq8dYoHfn09jnu9DdpP4fE7+pgqL3wD0Ib0RbhNkWxY4snP6cOgRXu06+GPeHjxnOc+ozo2Uwbt76DPzdcvDwkAHSJfAB3XXJataZM46hm4T+Ko3N2mex61wwmV8rvPY64fqLGTCtwzaB9oGMdy8T0fNltc+fU7qzCQuUyPBIYG7qzuqB9HHHFEJQ0AHLgEYnHfgz+Nm+4zYJ3lHWUDhxsAZTkGwOvhGoFaBfAFXP2IXoMrD7yLAe96UWQOO+ywynovAykHVMD9kksuqYCuGPNt1nb1A9y77Va67TeUQYC75EpNpQ24uxZtRt8pLNEGITadGkQoS213oqAvW7Zsqaz0wyZvqrdvZRlhZs995mrgXfs7PdM+92QcEsClxM+Vin3rlnE8Idc5rAQycB9WcuO9TxbUAw7dkRQnOMjTANwzaB/vvOlSOx+krXdsLzbn3BtdxLWkrhkauOsl4MnarbC6s4j7X3QTNBkxxYFNgB5dQ3ZTHHRgG6UFn919dV43ug0lYMOGDZXFnZOmGOgA/DnnnFM9S/243hQC9auLVZnFXukFmmN0RMcBoJvK7bff3hP0xz0rV65sBdPAdlM0m/R5LO/aEqAcYKfM6GP9fr4Erh1FsYnfen2Zxv4uy3vX/o7i2bmO6ZaA0KNry3jvwHtO1jQ5Y52B++SMRbRk9cEzxR77is40V9Fd6sA9g/bFn2vi/69an7OkLv5IjKcF8wLumhQJmSRbYvFGyWANx3NHXxH2EZ1GWEbfC/WI/84CD8SjhUTcdHQZ9fleVlRg9atf/WpFwQHmgXUKAMu96DV18C4yi1CT6DFoMrm0S0CosT1Kq3uO6ZpnyVgkUOrD6+87W2zasAO852RNY5HyQJVm4D6QuMZ6cbmtFavLkKooZkB7WpYycD/mjDL24F0lO6KOdRr1rBy3XR6AW2/IHJnFG4XxPXnewD0SBbG+y4z63ve+t3JSFVPd/zjrp5xySkVzYTEG7NE+jj766CrmOroNKz3rNTDP0g7ks6ILcxjX+4wFXvx21mg89wDzLPl47T5nbc+ltwQcNNjIHc/mkiUwDgkAJfuVFp+Ve5UO5+U8C7+KcTwr19lfAhm495fRQlyxZ0kl269MYiaT9SagqgFXLVXgXgftOezjQsym9mdI3LXh8umJTLS40py8p88buOsS0C1aStA97ne/+1VUGf+LiuJHDHbOlcJFyqAK8PeikqgTZUQYSHQZ8c85s6LjAP0UAQpB0GNcy5GzCz1l8oZhgBZh94xAieZpbjO/7gcZvA8g/XzpgBLgsHrIQ3Yrrvza1hzvfUDZjfLyDNxHKc3h6gLa8dmFeuxVliJwz6B9uDkxjrsECnDSmeO2j0O6k1HnSIB7Ct6FcDz++OMrizgKTWRTBcbx0oFtdBehIsVi58zqB6BHc3nd615XgX4ZUjmmosew4ruXdR6fXV1+o8wA7SztrPu5dJfAmjIzH7rMlltHoAl0f2y+cplJQOa+tWXIyC2bi2LjT7blCAeLMP4VcC/H4PtfytmyFlr8lFenTxU15kfl/O9jK1lqwD2D9oWeUe3P2610g8Ntv+HH2SA3OaMy+paMDLhrGrB90EEHVZQYYRbx12X0ZG0XScbfrOQiygDhqDCSMsmC6npZUT/72c8WZ511VhVhBWAH8vHXAfX43v148ZxfRV7xd68IMqMX23TUOFMCKhvKxqvLRZ6x+3QM6oT2Aj2LxfHgBwhPtrUC8bksnASyxX3hZF1/Eq6xPAfX/W8ZNaZjFtSlAtzrTqj6nOkxizPH6k/dZ81dWVI7zrXFb3FuwTASGClw1wCRWg444ICdSYI4nL7rXe+q4rT7/bGPfWwnUBdd5uyzz94FuHNm5aAaQB2vHb89gL/nAOr478Il5jK8BFaVfEvJc+64bfg68p1ZAoNI4KCfma2cpjaVkY1yNr9BJDf8tdniPrzshrmziupxUBkJrIyydM1lg50ELwXgnp1Qh5kV473Hyeb+pdMza3uO2z5eWS927SMH7tEhQH3NmjWV9V24x6c85SlVUiYWcjQZIR4DmJ922mlVqMjgw3Nq5dx6/vnnV5x4IB5v3v/u54TKiRVFJpf5ScDR2v4l7zJz3ecnx3x3dwnYYPZcPVOsWrsjbGRXS2T3J+QrUwlk4L5wc8K83rtMZrrx6u3FbTc3O6D2as0kA/fUyp4jxyzcvOr3pHVHlO/Tkop4Rz7N7CeqJf/92IB7SEaCIhz3iEGO8sLZFBgXgUa0mDPOOKPiuAdwB9oBeZFlUGeiAOzCPQLvuYxOAvuVqbbv2FwmatiY+TKjk2quqZ8EhCs7uLS+b/zptipJSLa+95PY8N9nqszwsut6Jyu7dynFdMPlw3OMJxW4Z2pM15mw8NcJ77zXASVwz9z2hRf+Ijxx7MA9+iTJEN66DKFtGUub+i+REaAuVGS2sI9vhvBEv6nkut+ZfdfGJ+Rcc6ME9ispBcJGAu85adN4Jkm2uI9HrlHrqnUzFS2GhV2ox/mUSQTumRoznxEd772cnleX71AGkH6Oz+NtSa59oSSwYMC93iFOrIA8AO9HaMgoIsP4AdJl9Jz68I4LNdJ9niNVvbK55LvnkiWw0BKw+aw5rATwe8wUPy05wXkDGu0IZIv7aOUZtTk1OuwRu1WJlG6+Zvq4xdnKPp55M8pa0V33WXNXkIlRVpzrmlgJLApwn1hpLOOGAU6s7pVjy/CnvMtYgrnro5BAlaBm3YpSgdxWJajZlk+ARiHWKmfD2vuU4SC/mAU6CoEK8bhPSU1AUdhQgvY7p9DdKlvZRzFTxluHfRu3nY9aphqOV9aTVHsG7pM0GovcFkmZcDQ3/DAj90UeimX9+Mp5tQTwOxKEladv2dlq3vMhA/d5i3BnBfseOFPsc2Bp4SwdATlWT5uhIzugjm6ujLsmUWQ2bzQPx/2kXP8kSSAD90kajQloy+p7zJTWzqLYkuPATsBoLO8msCaJ+y5B2M3X5ERh85kNGbjPR3o77t1j3zLUcXkqyZEfNWbaQu5lwD7/ObKQNVQUmbsUyIV8bn7W4ksgA/fFH4OJagHO5r5lOLObSkeXnJRpooZm2TYGYNp7/5nCRoXKtXXLshXF0B3PwH1o0ZV0mBKwl1mm5bu45brpm38pYCepHOZx+PmyUHfuJwfLzaWRrVQkc1leEsjAfXmNd6feosvcekO5Qd3e6fJ8UZbAgkgAleseD96tDHl2Z3HztdNHURinEDNwH1y64TAtWsxPvjlYEqXBn7Y4d2Qr++LIfb5PnV1Z+qQdOltc98PpnJfzlc+035+B+7SP8BD9s2Gtv+9sce3/3pmdA4eQX75lvBJYtV5GyqJyxqpCmE6hY+CoJZjDQXaXKAVxVekg7fRReFJZfqetZMC+dEeUD9CB9y79f0pftO0Zty/dgZxHyzNwn4fwpvlWm5bYsDeUmS1zyRKYNAnYvGZL6owETjeV/HeOgrm0SyAD9/6zY6aMiLv2iNkCcL/2+3dWJ46Zx95fbvmKhZUA5+gtt2U/tIWV+mQ9LQP3yRqPiWqNpCIcVbfePn0Wp4kSdG7MvCQgsoIoNJuu31bxkO8oN7Vc5kogA/f2GYEKY/4ARDdetW1ZWNhJ48LTs7l2qS/IjPUAAAKUSURBVL0nKJfW8sbypHHaohkttbFYzPZm4L6Y0p/wZ3MGlNXy+h9la+aED9Wybx4LPCfWfUrwtWLFTHFtGUYyHyPfPS0ycN91iQDsBx6+orj9lpIOs3F7lfV02hzys+PpdL0a15Yx2zf+pDROZIfU6RrYAXuTgfuAAltul+N63rl1Onmey20sl0t/RQE5+P4rilvK1POiI20tLfDTRnkYdCwzcN8hMf47qDBrDp8t5Iq+5ntlpu4p85FoAuv6niPFDLpqJuv6PVftOBm6MdNXJ2tgFqE1GbgvgtCX2iNREW7ZkKPMLLVxW+7ttdHttXqm4sJvKROUVCFOl2lZ7sB9ls9OSTHguyOc6KbyfbbUKFUA+eUfbZ7DvlPWHUMdmVsyYF/6i9683a90ykflyiVLIAP3PAf6SmDlXjNVau9brstc977CyhdMnATwQlFo7vFA4dO2VbHgp40S0U/oyxW4s7AfdL/ZSoG76tKtxe23lpJagq+xY84ouWBlSXnp2breb+ZPx/fyWCiiHOWSJZCBe54DnSSw38EzJRe0qPiguWQJLFUJcEDc+4CZytoqagiHVmElp7Ec8uAdYE9Ze5/Z4tCHzBZf++jd2atuurpMKFRanhe7vOnMaxqbcPIp64dqGt+cvQ9YUSXsmt19psy6Wzot468vUBl1fwK0az7g3gusu6bNKr9A3c+PGbEE+GKsWjtTbCiz9eaSJUACGbjnedBJAlVs99JydW3JCZ1WoNNJEPmiqZAAnvPKPXdkxMRxvuay6Z7X9z92ZfF/nrl78d6Xl5yhCSsBdIcF6tGd3ctTwXVlOEfjiVKw9bbtE5NlVx+H6V8dtLcNW6bCTNiEHmFz7LscqK8vQXved0co2CVe1f8HXWPkWu2fHa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png;base64,iVBORw0KGgoAAAANSUhEUgAAAu4AAAGlCAYAAAClanP4AAAgAElEQVR4Xuy9ebQex3XYeb/ve/sKPCwPIEBsBEkAJAGSIEVRokRRC7VFiu2JZNk5dk5mTsaT8Zlz5sw/8XjskZ2Z2I6Tmck5M7ZiKbEtK7ZsyZusJTIlS6RIiqS4iBT3HSABkNj3ty9zb1VXd3V1bb1823vVEvje666uunWruvpXt2/dqh08eHAZwhE0EDTQNRqo1Zeh1gCo1cuIXP1j3ztQg4GxGtRqKBdmP3NxGeZnNOXQdeuhJvCUNSoXLPlnLjllkQWV5FDuw1qnayT/makO5hOd0xYvTjJFRsdyco84JV9OF57V1/ab+2HPnf3w9//hIm8f+Yj/tus5dZ+mcK7+bB4sqVSmNl2UX0o0g45YGSZ1S3KJX5dJd3QY71HUEaUTt8n3mnWO2Sv5s3I1DdzTW4P+EbwQ9de56WVYmI1EFGVr9OhudzUP80NmrIeQF0Wfn6rB7PkGzF+uwfJSrgfF9YCH60EDQQMlNFAL4F5Ce+HWoIEWaoBetvVePYQUE8MTiB2Z9w/XYM2WOsxNA1w8vgRLi4hWS5abvBhATpRTzjzgrgE6s+SKHDZ4N8JxlHsEdVZwZ7JJFKlJrAUwBoRpWa3gHuugveCeqZ4nuKdhP/krBe6e0C5UrqgvmWgZ+pYW2nWTBfl+vKmOk++hNTXow2fo8uklmJvST37kPukzeXA9MS5wj/kdM1qYqcHUiR72MxxBA0ED7ddAAPf2t0GQIGjAqgF6ydYaaGUnC3ul707X690sVt9QDcjC3jcEsDgPcOkUATtPbwMLnsCnwdVEOWRtFbjrwEw1LYuqZqqTTMCs8J5SpsGaraqzCLizurh1HIvTBIu7D7jHFn0psQ3cO83anlZbuhJD4wCNvhpa39ECP4fAjD/VCYTr2YonK5ZHzAXtukeU5Ji7WIOZcw1YmC71qc/n4Q9pggaCBmzPcLC4h/4RNNChGiALuwB2EwCWEt0Namr29Il/bEMdptENZm6Ku8LorOsuwHDDeyeCO2nDoLPYOmwiSmXCorhvGOE9a8pNu53obiwM7pb6qROyvOAu0SATT9Uj5pcG8KTnyed93WTEBLId4G4qU8jEa5ZtOO5StMzgvbcfgL5kTV9YhtnLvM+5nikfaLfmY+m6ojWWFtCFZhot8Cd7YGneawZeaoQKNwcNBA1kNRAs7qFXBA10mgbIwo4v8HqPQbBK35cOeMeyyCe3p78Goxtq6A6zzN1hbK4wHpDRVHDXc1GsTKuF29kXLPpS4d0E1YyPsy5PJotzith8fN1FRpK5VrjK3IM+7kbds/s83WWqBHeLf7valFWAu3GCEF3Q+bbbgNfXTSbJwwDtTPuJ/infwfE69ONXranzy7A4h/8QnE1HVeBuGl5k2ZYXCd7J/70OSwuVDkjOJzAkCBpY7RoI4L7ae0Cof0dpIF546noXuq5718oMagTrI+vqCAt88dzsRTewi2Jd1kE3uOvoO8cXAot+mg3uXHKafVkmXjId2iydzAorJTAttJTLSpmouc6cPu4pdTvgva6vGJ01Lk6N8o/nFPIEoQngnvJvV7pS88E9mgApakqaUQ/uOt1x2OcuaQ2cQDdwMj9ziZ7HdBtVBe26p47XRt8nFmfqMHO+DrPoQhOOoIGggdZoIIB7a/QcSgkasGuAWdjRj91JvFE2lYF7BBkiW8y3joAwsZVexMtw+g2EdQT3vIdXNZx1UBPkkKPN4G6Fd9UiXjW4y/QVgX5V4M7dOQqCu3RrCgQt4J7tAdlILXEaSa6qwd3Wn30s7kbfdum5M8Exh3eekH4Or6+jK00NLuCXr8X5tBuN7Qkp4tsunnubbJRmcbYOl4714FcB50OddygJ6YMGggYUDQRwD10iaKCdGiDDLIV3ZOu9coC7DGel5ady+Wf5HvStpd8vn81a9fIW44R3r3d8ynycT4Q88O4lS4IxRkFSEC5oS5NahnfVMisnl6+RQn0s7g5wl0EwJVlKDjMC1jQWd60lXYLSuBzq76ynS/l7gnsVbjKpx0bVu6ReWV6jvjT1M/rUp8pKF5xYyy06V2St47x6YJQrk/zOab0JrTUpA+6mR8AF7fFTge4zs2R9v9BAkM/1QOV7rkPqoIFVroEA7qu8A4Tqt08DPFKM+sk7xwsvR1JbLYcn0CUGrXgX3l5k4ejINaaKwwnuXpMPtZI5ZGsauPNJlvbQgbupnoxgLRZk9T4Z3JVrGV3LEwNMK1vchdzGe3z83JWbMzAuKUdOqoXUisHdZm2vGtx9rO1p8M92StasBeO2E8A3+tAKv5aHY50+v5SJRGNsb7UPGR56H3CXvxTSRGL6VINFoAlH0EDQQPUaCOBevU5DjkEDdg3gi5rcYlj4PQ3/ebvLeIGvXhTyle1Fv9khtLJT1IrLZxyrTQu2qRPenZOPFoI7tYVTHqGIisCdzQFs7h8KAWfiA/LrZgjn+ecDdyaUscV17jImcNfJ1WyLe2XgHvUFXzeZItFkiljb5YaRZaNY8P0YpnXmMrnQ1GI3Gm3/iGk+yU3X9X2gneefmrGy7kMbN02fxgWsUyF8ZMHhM9wWNKDVQAD30DGCBlqogRjYHWU2C97JJWd8E3+R0s6mBO1JOMcc1mxPnXUquDPYMNXBG941gGuyuGtAKRbAsMMmy8oliwkulfu239SLO6cOsJ1TY1HUvFN/e7htSI3rBe5x/g43Ganeskiqq0xKXFmW6IJu59L4HqXuCexLncIB7u22tstALjRKbkwUSrJ3gELJ1uASTchNTamwtu5x8AH3DLRLGTE3nksYPhYj0IToM56DZkgWNODigxDHPfSRoIHma4Be8jXa9TSzJaO5bG94d8EdFkGf1CkyxdhkHc6+uQTz0Rbr6dKrB3cZLrQ19ZA9S6+qnCIT5bwj744Cdw2ktxfcNZOSqAFjYLWAuxaQfcFdALPUYVq+8ZIMtYaOogV3TdokXfZiGTcZHbjLz1ijB13gMITrLEahmccwrmKDtGTmxn8zPQdloV2WhXzeLx/HzZvQ+p5jCGz+wBxKCBroQg0Ei3sXNloQuXs0wIAdfdl9dqVUa+UN7pa3L1nYR9fzVzPtxjiN8aDNL842gLuNHFTCsDa723Ulo1+fbuQ1sZAtyOlMlW2F0qSUMidn3WVi1cjpdKZh6mM6OaVz22/qQ4t7fw6LezlwF1pIySUBeQLi/GTaep4FyirAXVcGKzu20EttVxG4u6Cda9nj64amryZuNuaOTGlol+NGL68nbejEvrA5rO0+0M5158goEo1S0bgzewGt7+g+Exav+gw+IU3QgF4DAdxDzwgaaJIGWLQY2kSpoImpLLgPrcVdTjfW4dTriwza/Y7q4b16dxm5Jqpjur/V3YvJM1Rp0qIe3nOBu6asjNXdAO4ygMYSlgZ3jpXqkYbxBLytMdylujGIE/lGmZUCd6WDMSu2a4MrDZjrNl4q699eBty9y7Y82HIe9NVtfDOuaUELPG3oJA7dc+AD7nmgXZRFpZKep07g4tUzYfGq35gcUgUNpDUQwD30iKCBqjWAb8J6QSt7FpK88ZJZ0cjCTmHiaLfF+RkM63hOvwDWXOU2gLsXHOfQQyrUIK/pjf8KTY54PPlv563AYtSLd/Fpy7kW3EV9VYu7Rg9xEtXqrlmkarO6N8XizuRtIbgrbZDoJrmQzGuifqwzCKv5MNBXWj5KY4JnHzeZdJp0oYm1vHnWdql5UpUjCzz5wNNknlxokjUuPJkPtPO8/a3tQoA472V04bmImzedJfcZ74er6pE65Bc00JUaCODelc0WhO5UDcQhHrlZsZLD1/I+uKYGFNrx0il10WleMSoSXCq2uVZ3tX6J/Df+Cgd23UEQnwsZvBLrgFFzYwrEqa+YLPaR5Cq4M8JK32PUMd5bDNwT3BK/6coQ/VMFvkzauA6y3MrURgCz0mC+MdyrBHdvi7cztn62/dlXgYIuMhyauYJsT6ptIkfXaM8GmuTPYxhJssInre1+/ktBu9S2yxj7ffo0uc/Qp8lwBA0EDfhoIIC7j5ZCmqABlwaElZ3isrvfe67cUtdt4M5ewAMI7OgWs4C7KBK0V3NUlU8iTevgnctug3Yh1VOSBd6pNy9wj3AqZYw03ChOs0lek8A9KqPZ4O7rJsOgM1I0h/EmgrvRQp9uae5aI50rYm2XKxZlZXKTaYW13TaJEzUV6ukfqTGIJ3gnK3zsZmR5IKoCd1HEwnTYedU5/oQEQQNibAlRZUJfCBoopwHmy55y12wG9GbhjxacjWyoo0vMMsxhWMcFihTjDZeuOjejDo4ynbI7E8RI6APtlDiX64xv8bH/NhfH6i4jgM8Un11WWQz6wtyabiO++67maIHFvdXgHjeFp397zNUqzOtUWQTcNX2jk8FdFZf838kA0IObOVGI2IU5mwtPalZqfKjlMqzuN1HCJYw9T5s2UejIcAQNBA2YNRAs7qF3BA2U0EC9V2xclH5NlchSz14SoBCgjWCkmIFRvvBU9VGtBt5XB7gLePdicq9ElGPWem5dpGqB91SRKrizopKySoN7TLdqF5TK0AJqTev2kWJqDev5Wtyb7SajqDGe/Pr4t5s2XTJBO1OxmCwYPs15u+hYBhmbm4ypmUnPdN/wOhxgsMmnzmIIySVlcljAr50/EZbxROlTZH2/eKQHCOTDETQQNJDVQAD30CuCBgpoIGtlN8NOgey1t9CGKsMTdRaTnaxisl9q6obK3ncthnen3M4ETA03/ko+f1lvq7tf8Vpw57Cko96o5eiSbsGp2hMoXXZlJE+F10zA5uUqYyI6Cbr0+TPhM322reCuWtaFdBqLu85NhqnC0N7y+aLgXtS/vbBvu9S2pm4sy9TTX4O+QZyQoXJonBEx4Kt2kTE9ErTz6/SpBsyex7jvS94PXlVDbcgnaKCjNRDAvaObJwjXcRogOMKIMU5/7Yod3Ru9NZjY1oDzby/BArrGZKzsOsCrRHnVwrtTb853tDNBKXA3sqv1gqpok796fnDPFFsE3DGT7TdLcdzZTq04jdCpUqteu8WdZ+QH7nL2GFhEG79drXMei7sRpDXtF0NwDv92Fei1YSe1n0miuVUJa7soO/eC1JzQHs9xUFZhLJg6twSLSUAmq0teqo1d46BpgkVCYEVncdfVS0d73eNdJWNdyCRooDs0EMC9O9opSNkJGmDQvpQOg2aVqzz09qLla2CMFo/V4PyxJf+Q8G6+9dRo+TrIBXU1uJeEd6e7jAo5URtmONBicVfBUujeG9y1dewscI/1IbuPCSC2xW/XWNsZH+YA96zqaRKUfpRcbjItt7ZL8vlY29WBgeozNI6Wb7wwh+EjF2lPCNPXCOlmZ1hJG7RL+bBdV0/0wBxCvGse4DmohWRBA12tgQDuXd18QfhWaYCHeSxSWjHwpbJo8ySyZk6dXWILUMXhGx5yNfu653GXkV1lnGzuPSHytLqn8tP0FdUqTQLWFSEUWNVNjgjc976vH779/1zkpGqyuLcS3JlPtZ4qxdk81nYO4RqQjh+cLGDr4rd7+5jnDANZxrddnpDltrg7wN0J2MTpKHwdPdD6h/lP8n/X7SvnbW3XPEe2R4vCRtKuq5feyucGV2TEDvcEDXS6BgK4d3oLBfnaqwH2uTgLA/mE8od3erk3+mqw5gp8SZ1ehpkLYvGrCh2eBOmZzF4ff/l99NJJVncV2g2Ml1TLW596cOdcbCCpmFbT92aKpBNpR2sun5ytctMOcpWRwZ2SqxMAY+UtFvdYjgKuMgZwz8CfyTJrsrgb00vNGFvopR4bnfPxbTdNEhLAznYUyrfl1napX+i6ri+0x1qi8QmjWQ2No0EBd19dXMArUdN7Q7vSVzV/ZoeRKPOF6RpcPNYDizOFrCg+w1NIEzTQ8RoI4N7xTRQEbJcG2AJUej94w5pJUj/wJX/Ssck6LC0sw2W0aC1iXHbT0VqrO8OUypqhFeBOwrqs7iZot4KEd18oCO6+YSF17jJ5wZ3y0NUnc84N7nSLdQMmAcVRL4rTkuVfmTBUCe6pqmj0U9RNppWLUqtYkGrq00XAneWF4yKzvuNC+RlavIoA7w3upomVbYSR7iHXmenTDbbrajiCBlajBgK4r8ZWD3V2aqDWg9CuAIXzJmsCO/gOog/p+h0NOPbcghXYY5Gc9Bul9AZNV+2qA3f24rfJ5ZTZmSCujAnebdBuBXfnRVmPGlNk3CwyRUr3MAJWdK3ytbhVtbrnBHd/d5nmgbvOVcYG7mkQT/5KFpqmv47lBfdc1nZNX+D3Z/tnGTeZwuBu6GLpHmp/rl1RZJhL36Y6urEs4UJSnnOe0I9ej5PmcSe5ps/U4TK6zuhcdlyjWbgeNNDNGgjg3s2tF2Rviga0UWP8WdEiU/Yl2TfE47EvLy7DxVN6txhThq21urcQ3Iu+zbWKykKwT6exNrd3X+gscN97Vz/81//rQlJ9m597qg2qAXetRTanxd0G7toIL6K2qpUX/y5qbWdwqlsEa5npN9NNxjgJdoB7UWu7+vxQMX2R7/vC7HJqPU7mWctrbTdAu2iDeVywOoUbNs1PBdcZn3EtpFkZGgjgvjLaMdSiAg2QawzQelAjKZctJA2RI+vrzF+UfNkXLTsV2kpdsfDuhGNngkhtHQDumomI1c/d1+LO8k3jcMypinrIxz0XuKfu9wN3BlO6mO9RXpWCewf6tycipZVfhbWd61Z/uMBd96RUBe1y16bdo/tHeJjR6fOaCFgVQrvQBE2glhdqcOk4xnzHXVfDETSwGjQQwH01tHKoo1MDsT+7lZKd2TgT1GrLLLTjKEI7hVa7dAat7CWM2SsW3DWwm1WuD7x3IbgzSrMsUJWr7QvuB3lUmWZa3GVwT4llAncZvqP2VltUjSqTGLWTlCY3mVQXkq3P0e+xijXX1L6W9kpKu+NkJ0tZcG/5olSNzuU6ucA9M64YHjXdZIy+ItLmTTMX+Todpmed5dw1Wlqs7eqtBPBTJ7jf+xKCfDiCBlayBgK4r+TWDXVzawDHeAbtvmO9bzpDyeObaDdCHk5toaCVPQsVnkJ5JrMrrcQsQ5Nxa3zdzQtFC8/TvHRZcIFqs8D9rgH4r//+fFLlAq4yDIY1EwcdwMXpfMDdapWXRM5SMpOnmW4yap21ISeTGUWqS7ms7Rl9Snc3y7fdBe1cJnk2o39KdG0uUtJC+/5hvoiVos9kxizXyJwD2kVW1C4U65383hfnvB5QlxThetBAR2oggHtHNksQqlUaqOMi1NxHgXcCucSs3dqAiycWYfZygTItQq5eq7tvQ3Q/uDOYiqFVQ3cC9gUAK6rZQRZ3AnfycY/9s3kiu6uFBrraDe4mN5mUkvT6Sqzzsg757z4LU/NGk3GBu23i6gL3Ii4yrJs4PvH5QLuiamOePRjadngdurKQO2AUJcv51BaAdhneYakG5w71wMJ08HvP/W4LN3SFBgK4d0UzBSGr1oCXa4ytUOfbJ4GBkfXo90mWJ2Zlj18xlVapW+Hd+aXDqmfPRmCazg/v5YuuzuJeBbjve/8AfOvf5wB3Vqgb3FU9CTDMZXGPKpix4uoMv230b89jbReTARMol4F240TDYSh3QTvP121tl/ujK4pMbH3HfGcuou+7aw2+0qF8x7Z4UoXCLeGGTdO4aJXCRoYjaGClaSCA+0pr0VAfpwa0UWOcdykJPJmRQjxePImh0rRW9m61vFctt0X55ek5yrzN4J4ib49NmNhcIxuVhqlDY/Hmc5MkvQqF3OJOPu7RzqkK+Zmtt20Gd6m+yReHRAFONxlV78ytBuCa/24g7nQv/eGMl7Wdqzjr357oLt1Zm2ltd4G77rGpCtpNE7XMU5zqp7hxE274NTxRg8u4rmdp0fDMF7S2y9Au5zx/Ecdf3LCJ4syHI2hgpWgggPtKaclQDy8NVALtoiQTVOL5wdEaDK2pwYUTtvBoVQOw52zCM5ldodXJ3nI/dxV+i8wbvHRoXxgbR5ZRACcWxwfcZYJzgPu+9/ejxR3BXUC+xnKdhS99OyfW9FR8HJ519HWDpVGMt3v+Zb/zOX3xD2ZT+Yg8CoG70k4ysKuCvPxHM9nqS/e32k3G9oQVcZNpBri7rO2yQkmV9R7A8Lc1WMAmnsfF+bqQnKl7nJ/kpPUNSusNYpjdPe8ehmfvmYNjTzu7XUgQNNA1Ggjg3jVNFQQtpQH85E+7/DGDmRd0eZam5oV/T1yJG5JgRIXL57AwJ986E3gKwpN5fVaupP5Vy12EnlmNPfVjh2hTJsbcfYt1uOgw7M0L7mq1VcdtylKRjyzuMbgrPu683xg0oHGVSaXHG+VbM7unoovYXgnWX/jcLAd7edIgisaM9vxSAvYv/EEE0lEBZcHdBu1CBBXeZb1UGbu9mW4yrbK254X2uIehgL0DGHkGo89MnSF4z37F8B3LTJZ2yv+6943gplDL8KM/ncOf3g+s53gSkgUNtE8DAdzbp/tQcos0QCEYycdcRrdmwHvfIO0i2IDzxxZhnhsNPY5qAdj3hefNu9YaVCd7863unQfurbS477wFXWXIx/3fRRswKTPYZoH7vl/mIP48ArtAJxu4izTXygD/eXRlkfuh8qXAJ6KMD7Tr4D0D7gr/2dxkioSATNxrzA+etq2ULxvq3S5re6V+7erEkiaGmuqQ9X1kHW6ghDHfyQKvHj5GCB2413Gs33HTIKyZ7IXv/94Mbs4UoN3jRRSSdJEGArh3UWMFUfNrQCxC1W2LXRm844tifLKOfptoZccFqPn9KasDYG9w17xc82u3OrmdbWF99/q+mNvs565Cn+pHoraJyVVG13bc2Zs3ocbiTuC+7wMD8M3frQbceT/j/9FZ3GNg/30kMuWjgg3cRdUEaO75Je6L/iLCO69bWomxj3tGt1Fvjs4XAXeXtT0tjkYuw+e2ZlrbdV3DBe2ZMcPwONm+rKTGDlNbaAYY0gVt2kQQz8JGii7sHBD0LjJ025a9/bB59wA8+pUZOPVq/lEt3BE00OkaCODe6S0U5CusAbYTqoPpPN4P1vLJkr92K8YOPo0LUKcKi4o3VgnBniDrmcxcqypldujOKaszQVrHPsk5A5sPrzzsk4WM1T1FR/p7WRK1bA9wv+6DA/CNfxuBu1Iru8+0xc/dAu7PE7RHsmagLyowVY0I8FXQTMG7Ym2n7LULRhUdVQLuKpDGf2c7AmuONoC7rku6wL2Z1nbnIxIlIDdGsr5T2Ehn1BnR5po+PLGlFw7cPQI//NI0HHmyuvGpzMge7g0aqFoDAdyr1mjIryM0QItQGdx4jN1F4Z0WWQ2MoZ8m+rLPUdQY51vKpRoPYV1ZRNd9PjMLqPLM0pCsSpnLQLKP8jvL4s7ZMpJbiF8RuLO8pbzI4l4c3BkeZxrHZHEna/tzv8ehXciQsl5LPu4quAveTsEmJtrz30eW9y8kPhWxtV2BdB1P5wX3Zlnb1XaRlVrWTaYItHN5pDsNj1Fm4qV7VDX35pn4NtDqTtb3xXmAuSnqb+a7VRcZqsLgaAP23TkMhx6fh5e+vxh2UC03sIe7O1gDAdw7uHGCaMU0wKA9x1EE3CmsWaOnBhdPSXGJfdjRKVc+2W3ZecF7aZmrlLfZ4K4AqGfdjck870++/2frZ/Vzl/27VLZSy5Yt7hLIir6981YEd3SVSVncJT/3qizue3+5LwPtsqtMDOSqxT2jy/Qkiy5fi/D+YgTuMeTqwjMKNUt5Vg3uaX0lBSXwbflKoenm6YmN/jnQtpGDuauwtntBuzJ50vyp6/ypc2y8wv/TWiFynZnRfxxKdsmV7u7prcEtnxiDt19ZhB//5TyD/3AEDaxUDQRwX6ktuxrrhYN+HaFd58/uUocvvNMOqMMT6M+Om4hcwvjsmcMb5kwSVQnCnsJ4JjPrsEqZi8K7byXaaHXXWiSjk/K1FCklfusZHk3dg38ooJ+yuBO4k6vM70g05A3uyoQnEkRY3IVc+xDa6VCt7fJHhTLgTub7a/9FP4P3ZoL7K3+cDguZJ5pMWXC3PUl5wb2d0O4Ed+VZUI0MvQjvPdidZi/jZkpSDHbdYlTanfXa24egt78HfvjFaYxU4zsWuN4K4XrQQGdqIIB7Z7ZLkCqnBthLjXzaSxwueO/BABmjGxsM2OdnLGWVfm+Uq4esghVldbfSgK/SOxTc5bpVBO4syyivXQTuHxqAr/929eAuxBXW9g3rNsLQ0DDMzs3AhnWT8MwLT7IuuWv7bjj85mtw57s/CA89/gCsn9gIR44egqt37YG+/j6cDKPL2dwsvHboJeYffstNt8PLr74A69dtYOeuvGI7DP2j4zG4W6PJKH2F9HD1f5tsumQaJigcpDoO5N10qRm+7XmhnU+17ONIZS4ymufS+jTqJrCaCpLfO7nOzGG890XccVoH7XTbthsGYMO2PvgBTuimzpR4AYRbgwa6RAMB3LukoYKYFg1IMdrL6sn0ghwax13/1tfh5Ku45Z8PV/typFZgnwL8auoF7lYg9ivHTyl+eVknUHmJwKVfz3YyJvO63zxZSMVkEXkVAXe1nsKQL8D9Hdzi3gxwF91HdpORJw1Xbt0Obx49DHVs2CVaeSg1cFxVqc70K0En9V0BzXSuhnH+lvFTF7nMvPSfMB68Z9SdxDqf3jFVVZmI4Z5yW9GUkdQt2/jMY6ngotSi1nZdF6wC2uVhoXDMdt3z57C2q7eMrK+xzZpo9+nURyUMDLB+ax9ci5ssPfynU/D2837jS0gVNNDtGgjg3u0tuMrlZ5FjcAD3gmkPXanQSH+PX1FnFvbLGPEg1+EFdaYcc5Zlm9e4PiWIeztGXltlbC3gW4EKre5eRVYL7jFQ2crWgTtZ3P8NWtzFfdJGTC6LLtd6Uo8r7uqBt+5FH4boRnKTES4yH/ngJ+HFl5+DyQ2TaHkfwbUgDTh+4i0YHBxk8P76G6/CDftugtNnTsLaNRPw/fvvgfe/9yPQ3z8Aj/cpXS4AACAASURBVD/1MEyu34Qub3UYGxlnoP/gj+5NLVMsA+5UC52/u7zxUgbcM6Cpf2BsbjK2RzC5T9+3bW1TBNr5xEN0EPPzlJo/mgZYVTeuATIntLNeh/20fxjXFKEf+zTGfBfdds2mHrjurhF47ruz8MoPpLVGLhnC9aCBLtdAAPcub8BVLT5CO222UcSn3Yp/0cuFPtWu39WA028swqL3hkpSzl5QZ5OkxfDeIfIWt7jHSOt4LBS9OuptveylsxLgzsklE2CDFVsA3B9/GGOWasB94nqa/eY/zj67xABeBnfKZXh4BKamLsHkxs1w/ORbUsZUl0RwuR6TG0TabPvIVU0Wqfr5/zMruJylMqmRa91qa7sL2jlkK+0i/V0E3JvlIuN8FDQJfL4Iii8rtGB1HF0Vz58gSF+Gd/zUGBx+ch6e/UYC8/l7cLgjaKD7NBDAvfvaLEhMLzOEdrYbanVsm9IrhXocxFCPl3FLbqs/u6s1nG8zVwbVVNDnBckkKSVvNbJqYSVFVzad+VQgH7hb1eJTnGyt1MGLGhJSLdAzcsqWDyHZiKphORM3ZGH8zNPRgmqSI3p4qG8c+560AlCoNyOrn8WdfNjve/C7cPutd8DDjz3A+tTG9ZOwG33Zz50/DesmNsBJtLb3NBrw7PNPpfocE0ujLxXcY1cZncU3Y9WVxglxDX/qmq4Z1nZbf3aBu+tLiFqHXC4ylo4dz+1snzJ1ujc9miWhXWRLxpRRdFnceeMwWt8BfvRnc+hG4xpDw/WggZWlgQDuK6s9V0Vt8oZ7zKsUihpDEQ0u4aZK+XdB1ZTmBXcmKauEYQ9BPJLY9VmNvMWt7r4VyOcuY8zVqzh7WdaQkKRsyc96K8F5dEzsT4P5mZ9IUY5QrqPf5TBOutx1Wx/ccPcAfO3/iBanSuDOdj/VUqzc0tl2ZfdoXGVi7pcgWTCivGtqXKRUdl5wn3wPhnnC4/gD8wmIy/nh777WdhWwW7UotS2+7ZZ+Wzm0GyYILmOCbjFqvVGD3e8YgnVbe+BHfz4Lx19E7VUz5OR9TYT0QQNt00AA97apPhRcRAPNhHay5gziItTegRqcf4t/fvV1D3fWxQvwOgDeS8nJKNOpCt8ERt0rMv72b5yC//U31kfZ+lagGLj/1mdPwa/+pigrT5Ee7jKy6Pj71g9hh1QgXYbzo98hH3ODNpXzV72TwH0QwR3NlDFFC1eT/OAet40E7s//3lzKWs7BXpFPgfRYFkmVPhb3F7/AQzYKcF+zJ9HV+RdwAXl0nPjhvDe4q/1NBff09aQiNt92pmpDG7ms7dp7o7xMzW6zuFfmIqMp3PrU6dI7BlZTBJmNu/pgx/5B+N7vzUADIZ6yoa+iS0mT+w4vIV3QQNdqIIB71zbd6hO82dA+NllnO/ZNn1eiF/iyoK1JSuVRJQx7COKRxN77qpHX1+qeBndBpRj+bzvAQD9Go5irwegQbqmO/+57DOBDty/D4WMALx0G+F9+EX9/qwZXbMAFcPiV5SK6gD/44xo880pSQ1kdzQL3rXcjeGJBshVdhvQj96QhPdVEKeCPTMxKG+5GcL8+r8U9USX+lm5TG7i/913vhzNnT8PmySvgx08/iotSh+Daq/fBW28fhenZadh37Q1w7K03YXZ2BttmFm675Q544qlHYOsV2+Dt48fg2RefwhCQGzE85CJcuWUHvH3iGJwQfvJYMMVyZ64yqkyRvJPv5lZ40uf4tQrQ4zmCed3h8m9PrqeVawN3Wx92gbvtK4juEc3lJmOaTESKqSyKTAFoJxF0O6Ou29rLIsj8+Guz8MZj/OsSuTMOoLHl4vElWMCQkeEIGlgNGgjgvhpaeQXUsd5TbGMln6qzRag7cNHT20ss5Jjrpe6Tpz6TwndmwKloTq7P03G+peC9M8DdrSMuJwESrZegTbXUQ1VDleC+9e4eWHeAu7uceYrCJPLSj9yD5kO1YMXPvRC4fxhdZf51DlcZphyhEX9wF3eoFnfKSt6A6UoE9SPH3jD6uA8ODcH0NM6kZDFkcJd0EospKYbKl91kJu/gQD+IE/S+NfhV7UVuphUgnwF3pQ1s4J43BGQZaE/pI1J2ldBOWRrzU3XiesgyOnQPLDpr+/DaBhz40CgcemIWfvK19INK+2us2VKHM4fRtTFY3l0tEq6vAA0EcF8BjbjSq9BMS3vfEMZnn6ihPzsuQsVYwaZjJbnMeMG7+/3q6Hatg/esxR0jhNbR5QndwWcVK9zmDQBvnUzD6J23oCX+cXN1nBZ3HUllsluGrR/m/ukC1k8TrONxlEBdzaNicGeuMhZwZ8Wb2pydd4O7CAf5ntvvYpFk9lx9HZw6cwIXofag1fwtXJS6HgYGBpg1lRarPvXME/Dyay/AJz76T6Cvtw9OnjoOMzNTMD4+gWmW4Mw5XMi6dj18975vJto0WNx9wD1eAxwl3vguDvLCKn/hpQTkzW4yWSWxCYLGRawjre2W51pc6jRop51Rr79rGM4dAXjib+ZgaT5bCYL3sY11mMKvpTMXqhl7Vvp7NdSvezUQwL17225VSN5UaEdfdrLUnDq06GWpqQTeOwaIPQTxSGLuhNW8PH3cZQS437wXofwUwNpRfImPcGvrsZM1GBtehjMXavDx9y7Di4cAXngNz+F1Ov/jFwBuuY5b3OcQ8rdtBjiEbjSvISTcej0/d+4iwPOv8ZpqLe4GcN/6Ye6moYI6c3uRDufiVMbNtOBC4td0Bimw5X+k9U+uMjd8ZAD+9jelnVNFGknJZvcMO7hTiXJIyMSVBuuP8H367CkmvoBCnb/15skt8NZxVLw4ovqmvy5IrjLSot0i4J5SIWYgQH7sGt5u519a0Fjj0w+FCdpZlzA8Py5ru/ZenS6iCnSktV1Tdx+DgWptpwn4DR8YwfCPNfjhH88ilKcenfRzhM/wGtxzY+os36wpHEEDK1UDAdxXasuugHo1C9rpxTmEn8oH19ThNEJ7npCS7Yf36l5IzhdpKXDPwmORLpkH3H/2I8tAFvU/+TtsW5yUHT2OLlBrAE6dQ5gfI393jK6yZRmu3Qnwd/fW4BS+4A9cC3Aar9O/MQT+07h2E1kBJsYBpnD9I6kA9wKCcQR9+vt//p80i1MZafHaybAuLOpH/p4suR6LU6V8SrnKMEk8wJ2RdHoFttnqbo8qQyUKcKdwkH29vTC/MA8z6NP+yOMPMom04J7pY1k9JVDOoZ0OeefUlMzy5IYs4SI7Ab4OmGaaiyZJBPLj1/CvJBcI4h8i3/gkA5tvO6tvQXCv0re9WQtSrUNDRdBOetiOC1End/XDg1+chnNv+o0gE9twrRKC+2V8vmmj3nAEDaw0DQRwX2ktukLq0yxoJ/WMb6at03EhIm3kUYCDVwq8O8FdBslC/aqAcjXluOBdWNyFT/MH3wnw3Yez9HDb/mV45Cf8fAxd2AFiX2gN9NEp2VdaZ3FnsI4JybKehnW1MiKKS/p8bHGX9a2KL1mXtc0i0icVS1nor3pnP+xnFvcoqozIRBM6SQ+OGnCnGY50ELjTQS4zssVdJHGBu3ydN5Li6i+5ydDl2Dor0intx9NEpVvAXa6vnGcsN9678fZeGIshfpFBfDOs7TZo17W7t7XdQtriUiUuMhVC+8SWXrj6tiF45M9n4ORL+QYgcn+k6GDnjgVyz6e5kLobNBDAvRtaaZXJ2CxoJ3eI8U115hZzAaMQlDlWArx7gbuWEn0111pwv3obWn2vwvj7uJ7xMG7WeR3+Tm4ufejKfP4SbtwyTBZ3gFfRG2PjWkyHG7d84z6Aj70X4Fs/APjnP70M45hmHvsH5bGAP4cH0d3mRA2GBgC+ek/aVYaAfd2NCOtP8oWl3LJuO/TgzlUsyDINmqncdIsxZSpmGUX5KK41uxHcuauMAu6KuEUt7gK69/1yPwP3WBQZpgmkoy8Bcd8zXOcZpMFd7JjKJ1JpyzzLRjPxiqtXEtx5PjwTDvENtMIjwD+sD2XSCmu7N7RbnmEntGvutcwBsouqWZe03qGNIDO6rgE3f3wMnvr6LLzyQL6voqLNh9byTfTOHgmLVh0DU7jcZRoI4N5lDbbSxaUdUcvt3qnXEL071m6tw/RFDPd4rjxQrgRw53Blf6lKvFKw6zVf17/9m3Icd1lMj7o5djVVuSWPj3tWYU0EdyGoEdzJx33QCe68T2iaumZ3lZGt5QLeWT4mMMeLGdjG5EnUGRmVAQja6XjxC9yaXwTcXTBN+efZdEkAPN3HXGke5mEmbY8Ut9Kbx6jMFUV/8nVvcDc8BvLpdlnbdRFkBobrzK/97ZcX4Cd/uwiLmk19fQej/hGcdKNb5Lmjxb6u+pYT0gUNtFIDAdxbqe1QllUDzbK019HSvnlPD5x4dRHmZ8uDpKiED/M6m9yHLY2ZVFMXJ7yXkpHhkFMNrgQ2XRO4/9a/Ww/vuRkt5/cDvPcg+qOjNX0Erefkn/4Pj9Tgk+9bhhNncPEa+rpv2wTw+b+swR03L8Mm3EuJzvegt8u2zcvw5ts1TA9w163c2v4NtMTL1W8WuDPgk63uOp3rFmPGnTH6RQZ3nik7aHHq/o8Owt/8ht3ibuzbLB/NAtWoPBXcKfXzv88t73K15HCQ7FbKMrKsmzZeUqGdSaJa3G3W9kgGF7ib3GRSlZDULMu78Z3clYYA/uQj9jjxRcBd7Q7e0C7pX33Gmmltd44pahtKeiVon8EvZT/8Q70eXWOFer2BX9y27m/AG0+i5d71USxv5iF90EAbNBDAvQ1KD0VmNeAD7WuuaEAvwtRJBHDfo9FTg3GMNHDp1BLbXKnqo73wXk19fF6y5b6ClJfTBe7Jzqm8ha+6El1icDFbD7b/QmSxuxKB/c23kx4whmB/4TLDQNizE6PNvJ5AJp1dg4tVydVGZh8juFsAKd3nPP3cTZOlyAVGe5lZuKMrik/87tsji7sHuJv9rDXgzurNpxwyTJLVnQ4G71owT1vc1ftFf9sjLO2fp5XCfKdMFdpj1UdV52kkrUvn1edfrmseazu3nGf7tQB4KucCWoxPRlb4SE2FrO3aOZxlMtwJC1J9xhTV2k5j9a6DgzC+oRce/OMZ3FSputGa4J3WNpGL5EI0n8yTe6ZP5bk5pA0aqFgDAdwrVmjILr8GfKCdcu0brMFNP90Pbz65AMeec38/pfi/k7hz4gn0RZ2fw5dseX7UVq40vJeyaFdTKZ8XbXF4r0pGfd8SrjK/9Kll+MHjGHlkB8A0ct41O5Yx7GMN/s3na3DXO5YxtGMNtl2xzKLNULr334ZuU5juoacA9l/Do868fRojWSDgY1hxGMVJ4tfu5WWKJmoWuPMyFL8Ii9Xd2OfEglHFIs3BHX3cf0OKp2fpd5n8TRb3iEgz4E31wZN7/8d+Bu8Z0FVcZXTgrkJ7DL86/3apkYqAu93aLveAaLGyYTARettAFvir0QIfwXs8nzIMj3p9p/ueuNXb2m5oX/l0M1xkfMYSnYvMFdf0w86bB+Hez03DeVyjUvV4TfC+cXcDTr6+CAv43PseQ7jQdesNPfDSfdV8AfAtN6QLGjBpIIB76Btt1QCDdiXyg02gOkZn2/+xfjj2LPqUWizvFFFgbGMNzpBvo7+BvrAuVgW8t3mCYdKx6uMu0r3rRoCXDwPGbwf4o7+twT+6cxm+eV8t7m6funsZHnyyhhsy8Q74j++iMJG4gyr+eXAfwOPP8Z9PPJ+EUe8UcM9EXBE9V1jdmwLuVEgyCZPbg2BNhUBxneBdHM9/jlvOUyisWOT3/FLkz05W9rhe3NrOJLBF2KG8ZIu7xdrOZDDkKV9TF92YrO3pe7isMsCfQhca3RTW/IVDv9zHBu6VWNuV59z52MvzTY+BUIV2umV0XQ/se98wPPm3s3DkqWom+trBHMtavwMt7ydwIu8R631wvAbX3d0Lbz61CMejDboKvyTCjUEDFWkggHtFigzZ5NdACtpl8HBkNTBag30f6IPjryzA0WeyVN4/XINR3EWPQoEtVOjT7qqhxzvLnoXzDWm7vfzLzsdSVtzqzpDLpULndZ2OZXCn9Qzk176IgV6W4sBBwsUCr6EvOxml6do4usKcQZfv3p5lttnSD5+MilfagfzfKcIMne4kcGegqGqsHeAurOeshTG8ZtTSabAH2PMvE4B3NfQLCO2pulEZLnCPoJ31NMUYoOs38rky/u3x0GWycBMs3iZZ4BUf+DzgTvrd9fNDVvW9/mVc4OGwtvta2rV9zDJW+4whKrhTBJkbPzwKL9w3By9+DzfDc39MdXUf63Uy/oiNmmYwWIHpGNlQhxs/0YdRbebh+MvFItuUEjTcHDRg0EAA99A12qIBFj3GdHgALA2+7/j0ALz+KB9UxUHuNGMY8vEUfg5tx1EK3j3qba5TFVDsIYBHkubKmM2dgftn18POrRzYrtnBfdlvu4F2Sq2hK0wN/smHlhl8/+33cCfGqyk05DL0ozvMLEbze/VNdKHBhamPPgPwmY+imw36wG5Yuwz/6a/TlW02uHNIEibiqJ6qvm0LVC2UtftdGlcZOb1rI6aUHDz2fXzEfxh84Fk50jUJ9Pf8D/3wwh+gK42U3XKUNj4nLPQe4J7pHUKdmn6bAXclDb+u9AEhg2YSapsciNpv0AB85j6lC4g67fx59N2Kjtf+DOOVKgdB886fS9K8/ucI8Gqa6G9fcLc+7hl9uQcHFdrJnfH6u2gx6jI89MU5WER3tlYdG66qw0X82jZzITt2kvHnpp/qg5cR2k8fLhc6uFX1CeWsHg0EcF89bd0xNa3Ri9k1PruuY21ocN1zVx8uVkWf9+cXgSzxFLeXBuMF8mlvw1EK3IW8HnXXV618nX0sZs62M+q9CvmymQtwN8lF26Yn1neTcMtA1nqWzmKttFrcs5ynKUwG2OzlPOCuLc4gO4H7/o8OwN98VtkzXqSPJwT8hAkmucR6cKc7ZSCM84hlEgtzU9788eJVnnMyNljBXapnkk5xk4kU1Apru1Znkh7Vnh8DPH41JBea+NDUSwC7DtbjISP1eYOf3fkZDvEC4OOmNn35UkHc+BzrnxHX2KFCe72B61Fux68Hy3V4+EtzMJ+dZ9gkKH2N9vUYm6xjucswJYUIpq+1N3y0Fw49ugBv4XulyCZ9pYULGQQNWDQQwD10j5ZqwAva47eRW7QetJq++58Pwhs/XkBgX4JTh9CsWp4P3QXbHqrC4C1lWiiPairuegEXB3eOZmUPFcRc4M7L81GoAEu9hJRDs8GdSyqZXFWxFd/1TM06BNzTFnmhT4LyaGIgqxhPpaBS+ps3XTKZyOXfHinHC9wz1uNsn6F8TJZq04Q9du/RdCm6xlxoduPnQzxe+9PExUWII6D99T+bNpbNVaSbyfBCCeAPSdb30tZ2TR9zjRk6v/adNw3C1r0D8L3fn4JzuClaOw5S27odDZg6vwRTZ5bR+INfcj8zgBs/zcF52qSv/HDVjmqFMle4BgK4r/AG7qTq5YJ25cVuq8fwWrSQfKwPDj02D2+/2B4XGVW+0pZ3H87UKqWaN43rRezFwU2Sz6pbo958FOqyhns8Tc5i7GVwXJTAXeXHqsFd5F+xxV0H7swir1SNabRCcE+1kChLC5pJSjUMZCJ7+sai4G56IkU5u/4pt4xfIOv7j6JNnAi40TWGgJ2OsgtSE+t71sVGtIH3kJuZ5Ng7vS6CzIYdvRj6cQge+8osHH+hmjHL4+k0JqFQkT24BGPnrT1w5CeLHfMeKVOncO/K1UAA95Xbtp1VM3o5a3Zf9BbS8G4g15ghBPfpC0twAKPNvPn0Ag68TV7d5Cl0N8N788CdY0jZw6hbK0O4qNoHqi2Su7KPECzOwZA+L7gL9s4AGCNNXifhKvPX//sFvRuMC9xThfA8E1eYxPVFAGZl4C5Z21nPcUSUSbUOG3P07RVbwqO4+Cloje9Jbk4s59m+ayvDBe2qvELNvtDO20E3G0pyFrXYEbvOaODdbLBPKzCntV0H7cNrGnDg7hF49rtz8Or9neE/Ti4zN/83fXD4sQXmIhPcY8qO0OH+ZmoggHsztRvy5hqgFygtRi3La8pLo2+oBsNra3AWQz7SQQtWD/7MALrNpBestrMZ2gPvZRWtfHo3KdALVHU3VyGfQahS4M7QMO6zuhKcVXYm8ClDA2IiX43FXcCeeNZiuYuAe3RzTcSDTxGt+CNpP9a/8T9ytVlkGflEyqIejQdKvnH1Ih/3hJ35b7wq6YlVStVCZdFPkTKvm0w6fRrcdVZv58TA1E3VfiI1uewew3uL+XlxhX9U22XnZ4bQ510Cd0UOZ/eVAd9jcFPBfWAEI7VgBJm3X1yAJ/5qoekRZHzG/n7c64G+2L7xxDzMYwRSWig7fb78GOVTdkgTNFBEAwHci2gt3OOvAXppl7G0qyVFLw5aiDo0Xkc/xEVYlNZ20fnrPoShIjHSzBG0vrf78Hi32UV0vklNt5d/8Tit7ilizKvpcvI13V3GoHev5nAmcrnkyHQkSDr6mRfcGfkt+1vcRTMSjOvqwc6Zwd1kcY/BXJ2TKH9noT8/uDMVKSCfmidI9SrrJlME3M165WI3w9ou2oXAnY4Y3vOAu5rWMbhl/NpxMeh17xuBeZw3PPrledzJOu+YUX36kfU1uBk39XvpfjT2YJx2qhJZ3+dowerZcmNU9dKGHIMGuAYCuIee0FQNWMM+Fiy5D989POSj/jNrHeNu34ELVimU11svBHgvqGY+QLhmHk5Ibc7EoungbpmUOKvsTFAA3IU8BnCPxZXLTvxBUuDO21Vql5iqZbnKgXtchhbMsxOTWASNxT3l1iK1S0rNCqibLO5qv9GDe7oBm+4mIxW3S/Jrp6pWYW1X84it7i2G9l24K+r4hj647z/OwOylMqNSNffSF9tbPtUHT39rjkUik48NVzVYsANdqMhqSg+5BA0U10AA9+K6C3c6NNAMaO/FOO1kJbnw9hIsWpicBuWrcNvxF++d8wgF2PymdPGvUwInDDYLkD0K9kiil66cRas58F7Sz90C/IkOSoA7ozm9O0/cDOIXSUG7b+9l4SDJx90X3DPp4ropFnc2EeCFZsJBasA95Vqjvc41xS5Fln/VTSajZkws9wdmdNf0y1Qaxb89uZYF96rcZHyt7T/9kX8Kkxu2wDMvPgFz87PwyI9/AOvXboR1Exth15XXsMp9+96/htsP3gUbJibh4hSuXcD/nT1/Cn787COx/m676U448vYheM+tH4LvPPB3cOrMcYwyE1nd/yIxeVsf4dKW9hpccU0fXHXLIDz4xzNo2a7AbdI5YNoTkFV97wd64Y0nMeTjc9mABtROtGB1GmO8z14qN06VFDXcHjSQ0UAA99ApmqKBZkB7z0CNbVd9At1glmisdQAjWd5Zug45SsF7m+CYs5Oj8LbKZmhco0wuYZWXtA7+XP3JVYTss6zNP2uRTkg2KlyzqDKB3ShNCtz7cPH2APzVr+NWseplWQbXIlWWtlpwF8XHcCzDfJvBnVRYJASk96JUqa6yi4xob5qw3HHrB+GBR78L69ZugNNnT/JLom0NfS2jU6XPMqu7D7hrJz/2Dq7bGfXA3aNw/3+egdOH2g/tFL/9ug/3shjtZ3BzJdNCVEq3cXcDzh5ZQreeAO+uYS9cb50GAri3TterpyT0aXexXl5lNHq57+G5YzjQyh4yTkjKW1Lz0leik0L1Lf/S6VR4N+o0jwkx0+Qui7i9jxz4V9hZNcdTvystxrAsgk0t9VTrERNZPqv77tuLgTuHRKUyErzH1wiwGdKr/u/83tS16CaWDf4nF7jLUB/PQKIyoms2H/eU241SL53F3QTupn6XuNVkO4CvtZ3uHBtdgwv663D58kWYX5iDq3fug5dffw4G+gdxt19cQanUXS4tNQ/TLWzFBDt/NgH3PI+KaxxQoX1orA77PzQKr2OYy2e/3UFWlBzD/MQ23GH1xBJbuBqOoIFO0EAA905ohZUkA0aPKcSWFh1QtJj1uEnGmTeXYGFWA6FVF9jk9igF8IXqGsA93aQuJRYHdxO0i/ITeNeDN2dZST6dqDK86yyigpTZT57AG9wpMbPmJxmn+mt8msvPrkkg7gR3Tb5GcBf5YgJXGMi0CwxTYiJfpPx0Gqpj0it00C7ql9dNpoi1ncryXZRa1tpO9Rbg3kxo7xvC/TXuGoZzRwEjyODOqF0Kvg18/6zdWoczaHlfav+SqSa/nUL23aCBAO7d0ErdIiNZz6qMIIP1JneXie0N/MRKlnYLgLpYrIN0WArcZSjLVacmw3th/Vchl0ERRplcwhYDdxe0Cyk5vLcI3CP6tIK7o0+VAvcob9I4A2AXuKtzFtVVxmBxTyzpgtLN4K5OAuIJCEf9VGcqYnHX9WiXtV0Gd3miMDgwBNMzki+6nJFp0oaZkYX+pdefZXXZvPFKeOvEm5FC+A8nuGe+RtifmWwEGVxjdOsgjGLM9u9/bhYWpl3PXK7BrOWJSe2T1zTg5GvpKGYtFyQUGDRAo9TBgwfLvzmDKoMGqDNRrPYqDxws125twOXTnj6GXfRu6EZ4d30m13CPZ28o12+qd5exg3sW73g1fcGd0j71u3MpkFIVldmESU4g93PdBkIirUiHCorB/dfQx51NsDVNY3h+mgbukSJTFncVzFnh6fZIialY1mU3GZa9xqpuBvfmQLsqh/ycyCWSxf21P+OQvm3LLtiEi1NnZqbhJy88BvuuPsD826/fczO8feIoTM9ehpGhMfYl4gwuSD12/A04eMPt8MTTD8FN170T5jFG7ujwGJy/eBYuXj4PWzftgB8+8b240QncD0k+7pnekAPcM9CO9267YQA2bOuHh740A+ePeQ4DHZ6spw9gdGOd+byHI2ignRoI4N5O7a+gsmuN6hcdbboWLe3oHjOfZ2HQaoF3pZ43/xp+z8Xjif/T9S23LCQ7FFxY/8Xlsk6C8FJXTwAAIABJREFUClnd8y9QzQPtKxncqW6pWO4p/ScW9/i0BOrcIq/MZyoCd5ubTALWibCJr3q2X+r6W5JeP6hn7lHribfJ4E657Nm9H1589Wk+b5H1iL/v33sL/OT5x+LC6ugPv7y0BDu3XQOvv/ESS6+LxCNusIJ7arLjfqBVcJ/c2QfXv38EfvCHl+GtZ1bQSw6r0tOPXzD29sCbGI0mHEED7dJAAPd2aX4FlVu5pR11QwtR52cK7mDnftd0jPZLWd6xngLYdRXSQ3xxQBZlOC3vhfRfTq78VneXkPncZdoK7ow8kx6gQjFd2f2ufh5VhizuUXqr1V3yc89a3NUFqLxEUW5hcJfc7JI60G9ptyJd/VKuMhoru9u/3c/ankB++omzgbsPtFNuKrjzsmoMwF07pG7euBUt8UdiYKf0OzFs5GtvvBi3tyyxEdxzWNopPxXah9c24Lo7h+H57y3A6w9152JU18uBQg0P4Y7dFJK4k6KWueQO11eOBgK4r5y2bE9NmhBBhqCduIE2wLDs9m2vr4vL2qMtbalF4P3mX+cWdtfRDHgP4J5locLgLhOv1Ji5XGWUPDoW3NXJhfL3cgTuaWhneJhSeMZaL+WjiyjjhvZsI+Txbc8F7VJR6hAlg/v2LVfB4aOvwv49t7C6nz53Enbv2AM/+NE98KH3fBJ91o8AWdnJ6j65bjMMDAzCrm3X4vW/h+uvuRkauKJyavoSrBlbB8dPH4O14+vgiWceYnlRuTt0rjIlob1vsA4HPzHKrNE/+buFFQ21g2tq0Id7ipx/K7jNuN5B4Xr1GgjgXr1OV0+OTYD2obV1GByrwenDFVlrugTg88J7OXCXYKhAb20OuJeTiQGJqa2NfcDWOZrrLhP7uBvAnZ+O5FPFlP/W7KSqB3cKBzmYz+IeKVVvMdZHleGtKIWDNcjOTnuCO4PoyJc/lZ1QT/TT5t8u+od+p9S0MCY3GVP/ygXuhiYlCQjc6RB+7uLRdFnbhU6Mu6yqE6YKwF21tPf01WDve4ehtlyH+z8/27URZPIMh+ObarCIr6nLp1Dz5T4Y5ik2pA0aCItTQx8oroGqXWTYJ0i0ZFCs9sqOFQjuvtAudNgMqzsHIYtyC+m93NuvWnBXJhKa+qinfK3umZCQBng3hoWsCNyNkx3KX9qIyQnuAvAjaE+AMw3n7LwMrnnAPbK6q+CetqZL+Wv7XzaSD78/nTiPtV3osGgkGaErAd27fn6Igfu+a26E5156En7uH/8L5rN+xeSVcOT4YRgaGIbnXnkKbj1wB5w89TYuPj3D4rvnhXYqVyxOXXdLH5x+PFosHQlke7ZVaKdbrjo4CMNre+GhP5mF6bOVjd4dn9HoBoR3DBI1da7c2NXxFQ0CdpQGgsW9o5qje4SpGtrruGfN5NUNeBt3s6vcelEIIlvfFr5W92rAXQHTAtVtjuW9+Auw1eCu420feNeCuwve5T5sAveYmCMUldLtflfW4p4CbLn9FXAXcBonYflKFvcoAbvNugFTDnCXGlMGaRO4x2OGYoVPd2vF5SbOrDi4V2Ftl3UmwD1pG425XKpUFdZ2cpu5+NoCnH6Mw3seaKe0k7t64apbhuD+L8yyvTZW1YENsH4nRprBehPAhyNooBUaCODeCi2vsDJYrPYKYZhW6o9tbMA59BdcWigOblY1VyhvM5vTB96rA/dy8N5p4J4BTBVGtQ1n6xjVh4XU7p5qkVPrLuMB7kwX8X9ocWoE7r9+IdpgKSlUa1GXLO4Zvcblyy4xnjunRoWphm4G/bKPu0gXlRUveFV0FYOzEnlF/xylx60kTaLQdlrbRdUEvJdykVG6tfiTIJ2OOBRkdIGs7qO7ehjAn3ncTKCqtX3t5l7Yh4tRn/r6LBx+TNnVupkDZQflXavjXiNX4u6q6DIzd7lJ768Oqm8Qpf0aCODe/jboLgmUDZZ8QNNVwYkrG2whKkWRaerRBfDuo89qwX1lwXvTrO6GvmPrUsL6noZ1uYdr+rsmQ6fLjPqJSlidRVH4d1lwT8G7DtxpooDKd+6cGmWUG9xZZBVJd4pl3eXfzu/UgXs5a7tpxNK7F2XtHToXFwJ3Ol7/8jQXW9snEl1o3WQMhvrMolQl7x2fHoJLZH3XwLsK7bSj9W0/NQ4v3DcHr9yH0N7k4bup74aSmZMuxjfXcZfY1Tl5Kam+cHtODQRwz6mwVZ2cBnkCd3XdXkEgJksFDXazaKWYbqWPYEF5W9X2VcK7O677ygL3FGCqDaZtd1dnyPpFe2UrQbO93xhoJwVeBgoTp/OCO2vyBGJNkMnTpK3RaZBUYZrZzePqslulSUQSJjI9s+B3JXrmUM/TJBZ1M7irbjK6PqCzpKv+7Z1gbRfKS8G7Bdxd0C5zvwvahYV/3cFeGEHr++GvRhMH1l3S/bR/qA43fGCEbUb0xF/Or4rFqK7xv3+kBsMTuEYL4T2EiXRpK1wvo4EA7mW0t8ruJb92k1XFBzZVdY1uqMPCLEL7hRabalys1gHt6tKnr9XdD9xXFrzns7r7dAYzvDvvdiaw6D7mWyUTjeU59WCmuZjBc8riXgbcU6J4uMpE5JiG8+gbggbq2a6uEXnL7chjmUcPprgv+unj365CeVk3map929Uhh8Vh/zkeZeb1P08AWgbxvAtSUzulql1K89Bs/9RgbH2Xwb3RqMHVtw/B6EQDvvf/zsLspQ4YMDtEhP5hwBjv6POO8F44lHGH1CWI0bkaCODeuW3TWZIhtPsMRC7gFJWiCDKD422Mg+sFVO1tApcuXfDuD+3lwJ1zlkWhhXRdfDKXD9xlFDK1txvcFRfrJCPvupvdZlKuMqq4Oqt7VeCuqEMFZxoQknOJlKkNmGJ55fUCUo0iUNdZ3GVrewz0Uv2T69QBJZXrLNR4TsCn/CVAvjGPxZ2n1R8+bjJG6FaeJR28x02uk0CpO220REcK2pU+ZHt2hfX90FemWD6UdtPVfbB17wB8//emYea8dwdv72DawtLJ6r6M3B4izbRQ6ausqADuq6zBC1VX8Wt35eECTv5JkfwBF9v7SbEL3jkuXZrgPR+0ixYtA8sOZRbSdRl5NL3UKINLOPciVSv+u7JnouYAdxe8q+CO6Xe/W1qcyorzcJXxAHcOc/w/KlCmQV9MfniqWCXsl/TESLW4y7HX+TUumA7cTc8LA+3INE8uelEO6Rpqxjlrfroupra1pi14jfV9W7cgdednuOWdjkOR9d3lIiOAnd3zFxy640OR0SeKjPB9b5wBuPodw/Cjv5iGY88Ufz41qlsxp5gL6CZ0AZ1qsQvoitFgqIhLAwHcXRpa9dfRqoYDEVkQ8kSSMb3waBHPGvRr75iwYV5Q1d5O4IJ3o3S561buRbxyre52cCc1Gy3u1Dje7aAuHpFZS6UtDYjFkWD4NfmO3e/qhwMfH4C/oqgydKhp5cTy75KfuxbEqRwvcGeFJr7rkfgpK7cEuawvRX/rwF1+JmSt6Z4VGdqZ5V6mf50csmo1bZfX2q5m4WVt15QrAzyJ+Pqfp4F852e4dV0cGWDX9EUfaBf5bcI+tH5bLxz9h0V4+d5VFvaxwCtg/a46nMc9SeZnCtwcbgkasGgggHvoHlYNUOjHlF+7N4Sk1rXFZay5os4+Ic6hNaJjjhx1apfMAd7zab5ad5lWWNwjsJWrKfVLL3cZAeQaK68R3COYM7l3yAtUU2kk67QPuPPJDQf31ONmsLjX6jxVZqdTRV6faDJ6cE8oNo+LDLuLrPea7ujjIsNb2d/arusOdL8K6SLd62hdtw5ncp+yDCrqYtS+gTrse98wnJlbhNOHluHw1wO4u0akBu5NMrYR/d1pQ8EOet255A7XO18DAdw7v43aJ6F4OWvfUn5iye+GiW11uHxmGRczdeAoFuBdatDi7VN9bPcyshj6qLatXR2ghNXdlXUsZkmLuw+4/9r5iDzT9dFCpzxjJ+BOWeXTsjIDeZQg5eOuTCKWE0M6r7UC7qKIqsA9Be0p6E8qkwfchQ6c4K6ZPNmgnU8IDDcJNZmgPzXBs4zLSj80PasqtDd6arD/gyNobKnBQ1+chc0fqMOGW2rw2GcX/V4CqzhV32AN1l5Zg+MvhYnOKu4GlVc9gHvlKl0hGSK0MyuZjZu8gQRX2q+pAb0ALp3u8AEsR51a3dKFre4xIOWRuBgwVw/uHHeKHPms7q6Gb4XVXQV3bqfmzadSl6SRjOhJPuJSbHH3BXeWvVxnBdyZUJFsVEik7NiyLk7ZwD2WmyzxvD55wN07mkxqApJ1lckL7k5olyqiNo3T2q7phvIpl2+7sRd7QjtrdUlfpJudNw/Cuq19cP/nZ+DSKd5O2z8R4N13TBpaS+8+YBs0FRzKfIsK6VaJBgK4r5KGzlVNZhUzh35M5eXiHUzc6K2xxTrnji1yX/lOPzzq1K4qFIb33HUqBstCL9X6uxeXRasvX7rJNHIkh0WXhbNmZVVgcefklQHhDLiLdDJkWiYAzMVFvS6DO8snvXsqd6HhSoynIGxsiQ75mrxrKqXXuMrI93FLupKPDnpZunS7JfXgddLBsK7fmFxkoqonvUWSwwndTG2GG9LV07vY2G9NlC/15Tx+7ZO7+mDbdYPw8J/Nwtk3ss/hLb/ZCJZ3j5cBvf+mzqO/ezqyp8edIUnQQFYDAdxDr9D0igKWAQOx1BsAm/c24K3ncFOKJclC1+l6zw26ratQN8B7teCugVpPda9YcJeAW+vUHMG76MYpcBekKQF+Bj5j2hbQWxDco3xygbuw3gvolgBfzAJicJfBVXlmdW4y6Xr6g7u3i4zULuoQ4rS2y22aE9o1t+onEpbBQ7W0j2/sgZs/PgaPfmUGXn/E7BZD8H7yseD3bhuSSO2b9tSZy0zYnMlz8A7JjBoI4B46R1oDPi4yJp2pL06MRjM2iZaGs8u4sj7rE9vxqg/wjk1UzNpdvctMUTkMvayQadxtcTcClFdf0tQxhladOVmhO7mqitW9E8CdTb9kCFcs7olFXfyWfDlI6ZWs9sLiLvLIbW3nOeos7iZru2n6mEqvTjKiNikaSYZPeAx9v0Jru+rXPjhWh+vvGoFDjy7Ci99fgKUF+2gd4N39Nmv08ffh+bcQ3h36dOcWUqxmDQRwX82tr9bdthg1j56iF8oAxmvvxcU5F0/q/WMKW47zyFI2rRdwlS0k//2FdZe7PsWAmWGRTciWyqHRbxlwN9I5L0ebtVd9C4K7rlDFmn61CAdJPu68cVIuNUJDOggVkWWy15QvaDpXmUi2GECjNEJRyXnZhYYrS4bqBOqltpTBtSC4Cz99bf3lokhdum6klpsT3Ju6IDWlH3sHVK3tN39sDM6/vQSPfGnevs5J0gn5vdMRIs6Yx/PBsRrUMdrM5dPFx9X8b4twx0rTQAD3ldaiZepD4F7FeILvCNpkaXR9HU4fRr92S56FAbRMPfPe6wVdeTMtn76w7nLXp1in6E6ru0058mJNc/t1DbhTFWzuMrHhmyzfalQZdnMM2GkHeBXohY97lE9MyQmsL0df+kSGsZuLCsKShT12cTc0WcpVBtOknxc6kdShEnA3WMCdLjIm+ZmGzZM5SY3Zzqjk6evX3oPrkXbfNgT9Az3w8JdmMApYvnEqWN7d+qKQyBRZbfpCsXHVXUJIsdI1EMB9pbewb/2qgnYsr6cPoR3j17JPgpFfu02MwgDqW7cq0uWG3SoKdedRWHe561PsJVOt1T0LWm4N8RTV+boXdJfx1rei5xhcdSZlqfbqZR+LexPAPbagyzqPGFm4ybD2iP4j0sfto/q3S+nkTxncGm9uW51/e1Fwl8uS+1umT2ms7WVcZHhv1/cHIYfPJNEX2inPrXsH4Mrr++Hez83AxeO+T1c6XYB3u95oQ8O1W+v4JRpdSKeLjavFWibctVI0EMB9pbRkmXqwF6tnFBlXOZgXbTpBFoXZy2kfVeet3nDjyqlJ1ztUvtUF78VedJWDe0yf+r7mA1T6O7sF3BM5mW4FcEuwyc9HcE3nFYu0aBO+MZOAeZ4odU1kIytVzkur7OzXERXcZVecGIQzlmp+xddNJjN/cm22ZJmPuaztxuHI09quW4y6970j8PCfzsDJl4s9Z0KPIdqM/R1E4SFHN9bg3FsVfeVu0isvZNuZGgjg3pnt0lKpMrujliidLO0U8vEyxmtXw7X5ZFsYQn0yryLNqob3Yi/zaq3uRWUwNH4hwnZb3Qtlq0NEh8WdrHe0Q2MPLnyr4z4JBAQUyamOP0nvdL2Gf2+9vhd2vxMtqV+4xMIj0jNK/yjCBf+3zBbMLc4twwItnKMqikow6717AyZbOEhO40kbSKwf7aiaBXc5jKOw0Mc5WMBddZGRJwKyBCq468aeZljbbeEfY5U32UVGXYw6vqEH9t89As99Zw5e/sFiJZFPArzbXziD4zXoH0Z4p51VwxE0kEMDAdxzKGtFJq1qQSoqp2+oBiPranDmTcNAlAN6Oxrgc9SjlX2mkM5y16UoOFsKapkMmtYoRNhucFc4lRfsqider/P1fXFagnJa0DYwyl/yKkgSfM/PACzMInAjdC/OIXwv4M/5CMzRVY3APF6c+uvnsQxcIEdwj/8of1osR77NDXRx6x3A3/vxep3svVF5WF0C+7kp/Ip2kX9JW8Q8Y6u4NEOnKup2TmUzAamDeoO7sMRLOuFgnuhI7fducE8mISlZdd2DyjKc104ipLRFfNt9wd3H2u7rIkOujQfuHoWTry7CE39ZbbiTAO/2NwDtJj51bhlmgr97K1+VXV9WAPeub8ISFWAvxWpcZOhlOY6Lbi6eIGiwwJ0LXqTqFALREurIdWuOeuTKt2TiQjrLVZdi4M64yyZcC2QwFp8b3suDO1nE+3GiS1GXyCouSFR1L1lE8GZgjuFUCcpTC71ludU65PFxV6BYB6Q0oejp51BPP2sNsZerPH4QEHNr/hz67lIIWJ28QlSXq4zJ4i6Du9FKLm26lE3jB+5NtbZr+lyV0G573mRrO22Ot+ddQ7A0X4cH/2iuKWEKA7zbB/U1W+i9ucQm2+EIGvDRQAB3Hy2t0DQ1sqpV9JVuYlsjshx4ZugJaoVAtFXt5VmHVokjyimks1x1KQbv1YE71bSoDDrzqa6FbArJD+4E57R74vAEQiNCL4H4ZdzfgCJLLCOcM84kyzY9PmoYpkgUgco6sGbnZJFN4P6/YTjIlLk77Que6juKCjL9KvpaR1DPQD5KT5MScgOgfw206i+iEXfq7BJcRsuiLJYW3DlxpttXWN3VJqHz2may1ClSUqpsUaTSDfKAe0r1lr5pCv9ohXalbV3zTF9LO/XJ3bcOwYbtffDd/zDD9ttoxkFhIjfcUgs7rBqU2zsIMIIR2M6avlQ3o1FCnl2tgQDuXd18xYWv0q99ADfrGBwDOHvEE9pjwvSTvxCI+mVdPlUu4C1fnE8OhfSVqx7FX/DVwXsxGbS68fE7SCk+u/BRXCbXE3IZo3Lod3JvId/zZXQ1uXQGP4mjq4l7zqHUzRfcZcDLC+6iDIsVPwv1XE5xXrSt6ipDYE+uPgPo8kOwSL70ZJFfJt96+qKAbj7kzsOKxsxUVxd+nms4traLcjWTi5SlPtO2aV995hCks37jOaeLTCSXenulLjJq/UwDgJTO9Iypfu2Tu/pgx4FBeOhLs3DmcLHnyWc8ojQhxrtdU2OTNWZxv4xjRDiCBlwaCODu0tBKvM4GeR+AcFeePrWObKjBBQz9aIvXbswpBzAWAlJ3FcqnyFGH8oX55VBIV7nrUewlY4T3FpTfDHeZPnR3GUNrOoH6Arq1TJ9HEKUFoAioBKUEqPHhVcc2gLuA0JLgLkOr7PYTYzCeJCs8udzQFz8aP2jPB9IdudbQxjQE8TJ8x9weWdjlRe/Z9vS3tvNRsAS4xxOq9DOpA/cqFqS6LO18YmPuYDK402LUvXcOw0++Pg9vPCF3UL/xpUiqAO8OeN9UQ193nNTiWpJwBA3YNBDAfRX2D+YiI8dmK0Tc3PpFUWRosRqFfyx1eAGN6dN4qZKru9mzDtUVaM+p+fBerM3bCe4cbjR686EiujeK4kILO2n7coJOetGePbKIi0PT+XpmqRHGE9xjotVMDPJa3G3gro0qw7FX1ie1qxXcyZouRCUIj8BZhIIkf39yJyJXG/oyQRMgKnoJ18wwEaKFu7aFqSk7eQT6iXay1vZYnJTFmp9Ve3fWVYink9u5WdZ249DiYWlndZHG+KGxBtz00VF448fz8BSC+9JC6wau4O9uHrNp7cjwWtz/BHesDUfQgE0DAdxXWf9gLjK68BYF4H1kHb5J8f+XTlY00Hi+PwoBaava2bMOLRMnrzx507v9PjJVrXZH1fyTh/zgvoy+6Qjp6PZCa0Ioagv9JLgki7p1gFUveulXB+4ZD3eZR7O/u8BdELf83KugK2SNwF2GdLHraNp9hstoiyojgzuPNKPAb+Qq04PRbehLBsE6D20JzEAwh/+8wF3km9J3hYtSc1jbud6imYrSH2IVO8I/+kwCfVxkSJ/7PzAK544CPPm1ObbgudVHgHezxgfX1LDfA25emH9ca3U7hvLap4EA7u3TfetLZqM/DQgGesgB770DNRhejzFo8/q1+9TaA24CvPsosuAXCg/9J6UXe8G009fd112mjgsuJ69poFUd4PShRbbToWpfZXqw6CtzyUu3LbC4+4C7qJsF3NMwrwf3xLIeTT4k6F2OFrgmQM9TC72K8+LrHrnlkSWe78qc7t+xb7wB2mVZTWEgRd/wsbarTVnU2q69T8rc2GXkNJ4uMnvfMwz9gw34wedncRLkN4ZUnSq4zNg1uvZKDBGJvu5sA8NwBA1oNBDAfTV1C/aS9CAHD4Af34yDC0YhIL/UphweYqagoSlClMjUU/4SJXjfWniS412H/H2gOnAnNRQpP6u+Bm5iNDiOvupo4aWY5pTvxeNkVTepOgFMUwofS2n23uaA+/6PDsBfYxx3AcWplZ4RpGvdQZoM7mmjuB7cmTsN/iNRyBJPEWvoYDHrcS0BxZfnw5ZkxU9nzKsdncu49ESNwMrQvSjVhiR5pHRFoZ1LrG/vqEn0XSsntFPs/q37+mH7gQG493MzGMEk/zPjPeB4JAzwblaSiEBFLjNVRX3zaJKQpIs0EMC9ixqrlKi+0C4XYgB4cpGh3RjJRcaD8YuL7QmOhcG0uGR+d3rK75dZuVSFdJRL/mIgUI2/e9GyuU4pCsz6XXXmNnAOLbkU3YF2EE36tkkRbnDXwpdTrzaQU27WAGXSU5J84g2YKBykEEqQsLghguNUT2McTTDMC4r7EfuT5y/OmaLKcBTnebDbIpnZeRyX4irEmWct7rHM0v0UrYbtGosLXUc2UPstwwWEnUWM4JPu72nZVVBO5Oc197G2q+3argWpvotR10z2wL47R+CBP5qGM4dSLdy2P4LLjFn1Q+gyQ9GoLp2qyA21ba0cCm6GBgK4N0OrnZhnEXBnb7H0a4xcZOhT3omXWxOJwOcDgVB3IThtdls5Ia3ZAiT5F9KPt/xF4dlQgHe5OtSy65T0QLBOfXkUXS9oUenpNxZ59BdtuTZhEguvqdTM3c665QB3lSBF3tIGRJTECO7yM14huMuAXwjcJbgX0B7PM8Q1RY+9CPCjGFaPotLMXlxi7Uq7yVKjyn2/lLVdlYuBvr7vF4rZLtXJ2E3kNIaHWl6MOrymAQc+PArP3TMPrzxQ7c6oZUavEN/drr0NVzXg/LFFDJ1aRsvh3pWogQDuK7FV1ToVhXY5HwQBekeMb24wKwB/IbbocIJOSThtdjVyyN90UYrI4n1P/j5RncuMX9m00QltgkRbjC/gwlK+AZKk9SLgrsKz0ohtAXeUYev1tKqTC7P52h7YflMfPPLlKfY3BZWiT/GXTkkTcB0QM+rOb3E3gntKGXzSE58iizz+waBTA+4C4IV6ZWaVXWDIUtk/hJZ4dHcia/xl3Pxp+6dxtavmePVLCRXp3GS0rkOYj1yNyqztTYD2gZE6XH/XCJx6bQkXo85jn2/2CJMv/+AyY9YXucysxV1V6Ssg7X0QjqCBeOw7ePCg3xsv6Kx7NVAFuGPtabX7IG6i0rZwVZ4AWciy3OzW9ZS96WIUkSPXPfmHk2bCO/UFAjn69DyxvYHRNBaZO4XEommV+5g5U3e43WVyzwWsPs+a3NRT8d9JW4xPNmAd7m78+qNRGBGRRnaX0YE7x3y3q4xwg2GpE1cVDsNCR2nLt/BHN4F7cl5SuEFG1Xc9dn9B3+6rfkEP7SJXgncdtNP11FiiTiaiuuqe2aZY22Ww97C017Du175rEBq1HrjvP3YYsUtKCy4z5lGf1nJQU0/hrsPhCBoI4L5a+kBF0N6DC/cmttXhJFpuaBfIth2eEBng3WLJ8dRhKgfve4r1jWb4utNCU5po0kGx1i+dzvqLavtJLtJuBrhHsCw3QAyNOcBdsly3C9xF2EhWFcnHnWrB/d41FnfhOx+/pfzAXRcpZvc/Q2uDx/Haf5mu3rfd0FSFosgoeblCP1JEpJ03DsD4xj7cGXUGF1l7KKGNSQjeTz62DIe/Hny6U489tvsEuqZeONHEQBBtbPdQdDENBFeZYnrriruMMdsLSL9uex3OvKEsRm3qylSHkB4gGeC9e+C9Gqs7h2iKt75pTw9bPM0/M8sLTdM6KQ/uEmQb+mSueUAsnt7PXRvNXVeAYnWvHtwT+ZgODRZ3b3CPGkK20MsWd9m/XW0z2dqevlaD3f/Mbm2Xe8OrCO8qNMV/N9PaLlvSdY9sTmgnnW/e3Qd77hiB7/zfU3DuWLHJdIHXROFbArhbxmp0mdl0bQPeeoG2FC6s4nDjCtJAAPcV1JiZqlRkbafdIcnifhljy6aOdoI7CeIB7yyZZ7qWdYUOkSe3XnLJnf8NU8bqTjuZ0uYlA9hXqVuSSwwtUvQ5TH7MCuJbsipgdXfLyZ5cAAAgAElEQVTqsgS4i7wrtrin3Ub04C67yTCFRRZ1sVEzE439J9EZP8eFFuAuQ3t8nq8zzTzPVYH7a3+KVvfEq0fb/HKzWX3bC1jbjV1CBnsPF5nRdT0I7cPw7D2z8AZasbvlIH/3YHHXt9bAKK3XwEhup7qnPbul33WjnAHcu7HVfGV2woFfRht21jHqBloubSDUToj3qGduSPVTjVeqg5/FRYKa4/F/3f4VR7n14qHrpKr5XjJFre5rNmNc7zW4VTha12nTksX5vOVqGieXmbxDwZ1Vi8s2PlmPfNwx1iUj4ajOOXzcfcFdgLb80wfcUwAumkRYuvGnaFWTxV2O4U63+7rJiKLO3z/H3KlmLinhJD2t7Sa/dlnduWO2e0A7a+Vo/B0crcPNHxuDVx+ah2f/fqEj4oD/ym9Neo2TnZzod361vb5GYqHqmTeDK1En95NWyRbAvVWabnU5ZG2nt2Uu0MoKuXZrjW20NOuzy16A94wCTdAuJ2w3wDcP3vMBNAc9Q4dVTtdxLkThHCe21hG2cKMkdItJjnzlGuufEcX2MNnhPVdWrCIVWNylfDoB3NNWdO7fLrd50g5S3SULOzO4K4qMYT/6upBcz+cmQ3KQxX0U48FTbPhLZzAePK7nZEOaZhjNY20XIpeBdtuzIaCdwmHuu3MYFqbr8OAfzXZMBJkA7tW8/Ck4xJotDTjxanCZqUaj3ZtLAPfubTuz5ALa5RQFAL5/mPsL08KYXEe7AN6zjrlBNVflk8Q+0E6p2w3uHApyVtI7fc6+4wHvY2g97kXX5fnpZea+RTtnpo8iZWrqX6HVPT+4K/AuW17V2biaeUyKCRy3Bdwj4GWtIcMvk08P7iIUpAz5Xv7tGnCn+676xfw+7gTu5JpAIDyDX3BmyQIvdQ9r3HZ1YhHdlxvaI52JYl2LUSndNbcNQW9fDzz0J7O4GDvn89zE5ATu7bZYl6leJ8k/uhH3KcDxLuO2WqaC4d6u00AA965rshICe8MWL2McNzO5RGAUfV3PVXK74F154Zlkzg2quSrPE/uCO6VtN7zn1keuvpQPpLWQguX1osWJFmmdPULxx115uq6nG1Rb/wrBPdMtvfSXtbprF6eqmevAfVMUDvJHxcNB2lxl7LumooAC3ON6c3Bnf2LGGcu5VKeUNw8u1JMPfk3yl5eIPw+4i4Wp6ToCjKyrYRjcGpw9il906CNmVZstpSZimsFFvu7wa6fLW/cOwLYbBuG+P5jG9R35+n6BoS3XLZ0EvrkEjxJ3mvwU251CMvuu4SlS53BPZ2sggHtnt09+6XTWdjUXD2iguNcNdEe46AQki4irHN5zgftvohnFo13ydwj/O5oH7/lAQgX3AQzpOITxjOk4fxxdGLwmknnLtMNTctXUSG30czdZ3JnQkY87gvt6jGP/2iNtAHfF2k7iLrOF8znAnfN95ojBPbrG0/A/2DX83+5fdIeENIE75UML84fW1ll0opmLuHGXsvmcy7c9t7VdtdprKi7vjLr+yl645l1D8MRfzcGRpzrPB7rTwNd/ROQpO01+iu3O3LnKvJvzKiGk7ygNBHDvqOYoK0zkkOmbjYFBKELH5DUVhp/qYIDPDaueus0D7ZTl4x0A7gJ2PKvIk3lPNvKBNGVNsaiv2NtgiwVp4SltYe9fHuWQr0w/q7sD3C06ydzp1J2nxb2Z4M4om6zjyuZJEXiLPkPwKgMq02UE7KmlNvG5LLinLOeRHhNLPGansbazVpZ3Wo1uiO+L+oAN3rXQLsqXHgaCpdGNdXTNwjUVJ8QmXmbTOVOdrg+KSYbuQcthaafbaWfYWz85Bk9/ax4OP7oYR8XJ9Qw3ObEP+A4PD7N2nJpy+/gcOHAApqen4aWXXkpJvm3bNtiyZQs89NBDmRpR/pcv+yzUyirDR/4mqzCdPfaRyasbcOr1RU8jRkulC4W1QAMB3Fug5JYV4WNtd7ws6DJF6bh4Uuc7XLIm7QJ4ByA1A94LgbtQrxPoSraD4/Zc+sglqx9IN2in07X0rw5nMYrC/Ix+oaZbC37lyflk6q6tXzGr+0oEd6GvDLhHkM2t6/ImS/x3ncU95d+esqDrI8qocM5Y2wDuoo0FwDs3XNLAtYBwCjlKIXJpQjmPnCkWsKb6UfRHGWu7zmVMtrT3D9fhxg+PwFvPL8FTX5vvWIiTwfdnfuZn4M0334Tdu3ezn319fTAwMAAPPvgg7Nu3DxqNBiwuLsLatWthYWEBZmdngYD8+9//Ptx0001w+PBh2Lx5M1y8eJFde+WVV+D8+fOwceNG9o/yOHHiBNx7773w8Y9/HL75zW/Cpz71Kbjnnnvg7rvvhq9+9avwvve9D1599VW4cOECXHnllXDkyBEmwwc/+EG4dOkSnDp1irXe22+/zfLvOHCnfo7GNfqCduoQTtY67yOLe2gOKUppIIB7KfV10M1FoV2BRbIqDU/ggtTj+aHHWxvtAHgPwMwFrB6VzQPvzOLeIeDOAcijgrnldfepIQzrSJE9Lp7C0I7olmD04/SWz12mFdyZMlRdVATu2rzlsvQTloyfu8niLlmi15CPu3CVkdOnHMh52aqft83izi3rXKKUxR3BXRSjgntqYWpUoOzywu6TwD0y+KfaIbHEJ4tceVaSv7xi7Zbrxd1opEcupZNID9J1FcDrOLnsH+IATxt9IWtmHt+qoZ0KEOBOk9s97x5CNTXYYtTZSzme1xYntYHvVVddxSBaPvbu3QvPP/98i6U0F9eJ4E7SDuP6C3IbnLmQb4zrGMUGQQprIIB7YdWtwBvx5bV+R53tNrmAodCaeqwCePcF9xS0C6V7g2lzWikXuEug5ZZG/5Jp9NaAFl0REJ18LYk/7Rse0lxuvpdaZ7nLVAvu63c04NWH0d/IAu7aLw6qqwy7P3J10YC77CbD2iUDxQlsc0jnsK1a3GU3GXXjJR24y9Z/LmFaf0XB3bYgldwK1+KW9NPnlmEaJ5pk/YwnLIaQntrHRdKRK4IMXd+ypx+uuKYfvv27MyzKSCcfNvCt1+vxZET+mkD1+chHPgLf/va3QaSh6+zLDv4k6zpZxpeWEnMzucMIVxuRl3xvPLRGefjqrFPBndagjV/BdzQPx+rSQAD3ldDeZa3tkQ7I0k7xsS9S+MdWgGOHwnvEEpX0DB9414J7BwB8S+Ad+9mazQ222Ir2C5i+kH0JtR3etc9CRVZ363NWIbijjhm4P2QH90zfZ6Z0xcddA+6y/VoGd76Tqup3wscXAe2iTAHIwuIefwyQrO8JfKV92xO581vcdZMVuVl8Yrb3jwCLPjM/jRbQSxqQksFcN7LEddR3CAGiJOum3X1w1cEh+OGXZuHES50PbTL4kvvK8ePHGXw//vjj8MlPfhIOHTrE+sj4+DhzjyHYJheVm2++Gb71rW/B1q1bgazw3/nOd5i7DPmq9/b2wuTkJHO1OXv2LHOhIXAfHBxk1ygPypPK2rBhA3OBueKKK5ibzdNPPw3PPPOM9/jeqeBOFaB3dqMPv5BjlJlwrB4NBHBfPW1trSmzHOFmNqcPSwNAK+CdmcbyWUUraTKPuuUGV4NgNni3QjujkUpqWziTXDrIJesyRi2qwaY9PXDu2CJCO1/sp2UakxDe5eXrX1qrc0awDgX3FHEmE3CaHGnBXa4XwbRarZQlOEqsgLtuYWpsEdeBeyqiDHdvSS0wjfq9Cdx11nYB7mpYShn01d9Fr0jVWUwoJL34gLt4VGltBjN+yBuCeUI7r4Md3EfX9cCNHxmBR78yA0eezNevCw8CJW+sAnx1LjUlxfK+vQr5vQsrkJACSZCv+2IUMKpAFuGWLtNAAPcuazAtP1QwftPMnfnL4edePT21QFGtBngP8MsFrh4qIoh3wrqWXj0yb1KS3Dpw6JUmidTfBkbquJYCfdmn3NaiVlrdtfXN1KkicBfEZ2w76XmMDddK2SbYln3cGbj3oMUdfeBE+pQvClFjMXDntJ/ISX+awJ2l1ISCLATuSplUAblcWaWqmwxdI4mrsLbHEwKW5zL6vddx4zpgGzfNTSXYr+0xqYmRHdppMep1d47A0acX4dlvd7h/jKT8Tgdf17DZ6fJTuNKR9dzFNWcgLVfVw/UO1UAA9w5tmFaLtX4nWtsPma2eTB4P0C0td6vh3bNeueG1tCKUDFqhe4vMuepvkxWvbUILEYXTm8ZFVUuLfrNOI7h7tl/eN5rb6l4M3LXiWts2J7iLvKRNiahMsrhv2NkDr/xQAXf5ebOAu2qVjn3c63GBce/Rgns86eDgHlc5dqORwD9Skmxxj5NFN6ZDQCbozO5x+LbboF1uH19Luwru9Hcd9UL7D/ThAlbaLEf7OUmdf2keMuEiQ2EfD3xwBC6fBnj4v8w1fw1SheNXp4Ovq6odLz/2I7YpE4J72JTJ1Zor43oA965uR2YzKl2DddsxigeGfyTrkNdRvkh3Ma0GeEedcoGru3bFU7RC9wbpculAYwWmTb0osslbLyzAwozAJ39VrFire05w53Apm2olHZrA/YoI3B/MAe4pa7BchgTZCKjc3h6di+A/PoedhmUT55X1b89EmZHTC+BXfvqCu9pnE4t8Uh92TppYiCu+4J5MXbJrEnoRuEfW1eEyuoLNT+vXLLDqWqCdLu2+dQhGJ3pxZ9SZjo4go3uaOx58HUNQN8jfO8AXSZ942f310n/EDSk7VQMB3Du1ZVxy8Tdj6YPCmQ2MolWIPrPlPVoBka0EeI/65ILXvPr0Te8hp29WedPlqn8kJ7nGbNjVgKnzuHEN+f6m+m2+TqyFd299+JfVUneZZoA7mxdJPu4M3BvwyoPR4lTVTSaC5Yxl3bIwld3SDHCX9aEBdxnaOfRKpC9tDJVc471crlvGTYYmHMrDkLXca+ie8o3uM4V/pOgfA6N1thP1JQxzqsZ9d8Vr37K3HzZd1Q8PfXEOFyH69+G8z3az0svg+7M/+7Nw9OhReOCBB6I24esbPv3pT8NXvvIV2LFjB7zxxhupaDFCrqGhIRY1Jl4TEV14z3veA/fff38s/oc//GEWC/673/0uO0cLVeleWtR63XXXsQWrp0+fZmV87GMfYwtgef+owfr16+HkyZMpVXQDuJPAY5twczDc1ffyme7rI83qeys13wDu3dqyFUWSGdtUw8+vuNmS1zbyGmV5Q1MJRbcS3iUGMEmcC15LVNt4ayt0big8V91Rzr4hgI1XoZX9eVw8pXXLzfeSaavVXat33cnE+mzsQ/IFX3CX+qbT4k5pJXBfS+C+qwdefiCyuPuCeyRn3O5MVtWfXdo1VbG4yxFlEit8OqKMsLjHaojykHtGyv1GqhcHLlkx6f4k91fV2q5OUuRmMFrbNW0V18vQpuKW3gHcVAy/Ol3AyavYNMe2GJXkm9jSCwfuHoUHvzgDR38iBYtvxrjSpDxl8N2/fz+MjY3BmjVr4Bvf+AaLFkMx23/hF34Bzp07ByMjI/DlL3+ZbZ5EmzHRJksUdYZ+Eozffvvt8Mgjj7CNk+bm5lhEGcqDoJx2UyVI37RpE7tG52h31RtuuIHFiqf8KKoM5SUmDgLcd+7cCddccw275+WXX2ZwL45uAXeSl7m8YoCJsClTkzpzh2QbwL1DGqIdYjRwUcvwBC4QrCKUVLNhMsB7tos0W+cl4J22px/fjHHZ0dp+Hheg2iMetBLe/cvKTFK8wV2CW0MbpU4729Hh566xULOmk8F9SwM2Iri/dL8E7uozFQFz3OxSvjpw5y4mdleZDLgrC1NZWfI5icFT3kCSbEXcZFRrewL8VD6vsdFyzqqpJIqUpL1H1pvyDPUgvA/iF8752WW2eFXn6ij82ofHG3DdXcM42VqAl+/rTmin6lcFvhTukcCajnXr1jGreSuOquRvhay06J/i+tP6oXCsXA0EcF+5beus2ea9DTj+8mK1G3g4IcQplj1BAPi0fpqtb0NrWC3vKNPk1Q02IaRNafwO33QRZOkE8NaFf1nF4d1udV9J4G6M4U6wLRo/+t22MFU2nMskHTNzlFlqh1bpJkqXvSb6C/8pWj49EUnjs9FFhjJQoLzQ7qiYx9A4n9Sqbg3xxkF47ZZPjGEEmSX4yTfmu9qCKoPvHXfcAWvXrmVW7RdeeAEozCPFXR8YGIAnn3wSDhw4wGK5k/WcLOPkVkNpzp8/D3fddRc899xz8Oyzz8LBgweZq8v8/DyLyb5nzx5mrae/6V7Kk+LC0+9078zMDIv7TrBPFnqK+07XyTpPslC+pqObwJ0MJht343v9pe6d6Pm9L1Z3qgDuq7T9BzHiQS+6MTTNZ9Ibogo0QID3joV3Wi+xBnfzo9Bk8Vbc3n0hD1D7mLJNfStPOUoe3lb3HOCuAGFW6mos7pNX9cCLPzBY3FVru8DciHBtFvcUuCM4iOosK+CecomJaVxyu1H1IIzc0k+TtZ0XmnbhiecMUpup7jfxRlBRYt8FqXEdS+yOSuuLegfROoq7rpKrYhxBBjfUufZdw1BHCnvoT+a6fkt7GXy3b9/ONkkitxUC8F27djHIPnbsGFy8eBFuvfVW5uYidkElmCc3FnKtITA/c+YMu4/g+8SJE2xTJdpQ6dprr2UgT64zNDEg4KdzBOq0gRO529D5CxcuwJYtW9hPcr2hLylClpUA7lSHkfW4l0ADXbLwS2c4VqYGArh3W7tW4NvO3BhwIcu5Y01+sL2BrUQjtAriPeqSy/+7RJW1t3rIV3mRSpmjGwhEcKEz9quMP7uXfHmAuk3groVsU+WSxaGq7jN3WPVTDbhvRHB/qQC4p33BLf7txM4SuCfx4kXtuT64kVzQuB62Bf03w9oeFy9EkBrH17edbs1lbZct9ZJCacdgcm+ghdsi6sz2/QOwfms/3P+FWZhCqO/2w2axnpiYYDBe9KBJAFnVm3l0k8Vd6GHDrjqcOeJyUWym1kLezdRAAPdmardD8+4fRitDP24x38rV517gVkBhrQJ3IZqjHqsR3umT/zha2Wkn1FOvWz7RevUBf1Apt1A1TzlKv/Sm7s4C98ndkcVdkKsrhjtZk8mHXa6v8EePreDSwtQI3AXU6vzb46yifAX8cpiX9OywtifszxPmcZMxgbuvtV2IaQJ3bTc3gDvJQpb2NbgeZPbyMvq/98CeO4bg/s/Pwtkj/n20wMjZsltk8L3zzjvhtddeY9ZwAm6ydl+6dIlZxfv7++GrX/0qs6aT1X3jxo1AYE+LVsmaTucef/xxoDxIZ2Q5p0Wk3/ve9+CTn/wkc4e55557Kq9XN4I77R/QP4I7+J5YGX2o8kbt8gwDuHd5AxYRn1aen3kTN2to9eZ7XuBWpEbs7Vfwxpy3edRhNcE7Qft6DDM4dWYJY1V7tIGH/vLEOS0eHtJD1qhraNvTC96rcpcpb3Gf2IqLU4WrjAruZAXXtosC7iwNl0W3MJWf4/zt4yYjw7YL3FU45/LKNGx3k1FbW5ZVjAB5wj9WBe0C3Emejbt64dp3j8CTfzMHr/9ooav92uVRVQZfcnehZ5ZAnP7R7wTk5Nc+OjrK3GUoDZ0jqKd/Qkf0UyxOlReqirJoMvDiiy/mHNDdyasE9+F35/u6cPnBCbeAmhT05WsC47pThJlwrDwNBHBfeW1qrdHwOm5Bu3TKH1wqVZEXuJUosUMAfjXAO+3muONgAw49umAI9ah7o/i0bb6+2RZ4bym4J8DMqZn+L0OrpFNZLimqTH5w59AugJn/4naTia3REcDbNl7SgTs/lxyyq0zWv90O7vIzaMpTlJTHRYa3htJHxRcCtXtbLO0sn2i86kG/9ps/jotRn52HM68BHH0GgwaskPWFVYKvz+hRdZoq5W8VuJMOhtbSzr0A547mG0+r1l/Ir3oNBHCvXqcdmyNZRye21dGdoQNm4c0E+ADvuihzlfZLeikMrRFfbnAL+zzt6ZXW/2XTGeAeEXVGy81xl0mBu1x0O8FdZ3GP5cn6twtwj5NEln/R8nKf0rvCCFouZm0XavN1kdGmN8yfxARL7g5qPxXQTrur7rljGKZO1+DRv5iDPlwnMroRd7M+gQu8vaMyVfp4V5pZleBbqWCemVUpfyvBnap3xXUN3E11ERZw37VwrBwNBHBfOW3prAlt/oFfJzsrSoEXxDmrpk+w2gG+Sbpds6UOZG0/80Y2lKg3wHvJ5gfvrfB1z9RLK7/upNldxstoH/fstLtMEXCf3N0LL9w3w3NkJJzIlm03l8Wdf7mLfdRlaBe+8RHp0iWWLrbCx3Z56ZwkVlTnMtZ2UUX66XKTyWNtL7Ig1bbJEkX/uPq2IVg72QP/8P/NYIQZXvke3GNj3Y4Gg/duX6BaJfgWfBOUuq1K+VsN7j24lm10Qx3XS3SAsa5UK4SbZQ0EcF9F/WHNFgoRtdx633YfHXuBnE9GSpoA7wWUpr+FQGpsEuNP49btpheBN7hHUGcXzg/cOaRpOpBXn8pThiKtF3lXAe5Zt4zKwF0YreW6MNJWwJ1dt/u3iybgkB5JGME6nRN+8fG8gc4JlarlszaVYV4qm53mFzOThyi/RJZ0m8m+7TzHbPvrNltKphrpCZROfEk8fb9k6uX5bL66H67cOwD34WJU2sFaPug5W7+jztwauxneqwRf+3jRnKtVyt9qcKf+ToEDLtImeK1e09ac5gi50riHGxn4v7mCyrpWA4PjNbSSdvgqcy/QKtgEqxngK9ArLXaiTZWmzi7BRQQJ15baXgDvJZf/8NRseHdb3U0V0rvLeHG/0ZdauVv8GRNmUiadWouLU7UW96LgzqA5iShDupHB3RhRJlaibIGXnmmNPFk4T+qeB9zjooXln2F7un/Zdkit2q99YgsuRr19GJ74a9xoCDda0h0sYhNGnKHj7FFM4/84FBwoq7+tSvCtXjp3jlXK32pwp9oNo1tjDftR29a1uVUcUuTUQAD3nArrxuT0wiJfN1rw1BWHF9AVrEkrAN4hvxfUFqye8bYSOiVoX7e9ziyCvltpe9fRSy4/Wmk5uJOyU/JbwF1Jq02pPWmoO4NP6QYfcL8aXWXulVxlJApMtRflVcbiLoFxDNbiXMXgLhbMyvK7rO3JM2KwtmvmRN7QLrWzrj8KS/vwmgbc9NFReOm+BXjuO7j7kuOgtUnzM8tw6SRK4vc4uLJs2XUC324/fudXj1dShXaAOwl+5YEeOPL0yolUVEljdHEmAdy7uPF8RacNPsi3nXbo66rDC+oK1KgVb74VAu8U7WJd9Ln+Mlrb81j8qoN3/37bcnj3Mpvr3WUKwXuK1YV5WnoGDBZ3FlXm6h4Ed9w5lcElo/P4RhO4y1Zqb1eZGNJFaEjZJUbxjZcnNDrrP5Mwss7Hdee/5LG2x1WWVOZjbY/VKXd8zXwpUWTSFqbFqLTfwQ0fwF1ADy/Dj/9m3vn1ilcWWKx32rCJ3NS6KeJMAPekT7QL3GlHa1rjRmGgw9H9Ggjg3tFtSC/WcvRKL7cx3CX1Ai5yWu4Sg3uqScpV39y6rYB3GUoMknjDbVX9NIc+6wgY5B5z/OWFwusivOrnJVOz4d0v/2LuMllwN1bZZXW3gbsM7VHfE6cmrkRwxw2YGLgz4k2776QBnVg58lNPWfItPu74VUbhaimmewTuUSEp4BZykkhRH1et56kFsA7f9gTo0w8MyzOl29a6yAhLO8mx/0MjMH+5AQ/9yQxa0fM92GSEIbfHjogMlk/0kBo10C5wJ+XTeglyt1p0f+AJbdXhGgjg3uENVFa83oEaDIzVWHSCrj+8AC9nLVsB8Ba5vcA2Z5W8kjt0SSHq1mL0mEunMaoFbsde5vCuo1Umfxk6z+pekcVd0U/sKiOfZ4b0pLzC4K5CNMsoAvc6L1kbUQYvyADP0mH8d3ZOdASx+6roVHSPAdyFtT25nedextrOi/UD98wnpqhy2q4qrmk6PIF7HfW2bf8AXLF7AH7wn6fhXMGdUcnnndYrnQsQlntYuuU3G/DYZ9tnwWonuNOEj9ZMXG7ljum5Wyjc4KOBAO4+WuriNBt3N3D3tMWVM8tuBryz97g/GBbqDg65veG2UOGGmwwyERSs295gn+TnpsrrxbtuXm3rlqd4eEh33jJ/xlrNyK2eqB7cndDOBE0gOmVxl4A5/lWILImecZ+RIsOYwD2m9jgfeRGqOCmfiyQwlitZ+SWTuQ3c1VZ0Wdt5m8ozDi6TXMf4xP/P3pvHSnJd9/2nl7dv896bt8y+rxxyuMoSKYlaqN0UBK8wDAQJgvz+SPxXgACGf4GNBEjiP5wgCKI4zi+KpcS2ZDvREm2WLIqkSJEUOeJODoec4ez7vr79vd/53qpbfau6uqu6u6pr6XOBN/Ned9Vdzr1V9bmnzlLd3aqXorVMZMbXd9H2Bwfomf8+q6J7tVIAYdC+XzrWmPlaK23m4dxNj1uOvse/m4wiK0lwB7TD7PHikWTGnof1k5YxCLinZSZi6Ed3PyfymCjkM+1xKMhrUKhxw7umgVocHceYgkTgaRM2tOMbS3TtbDTQXgWGDfan+vBwwBOn1r395jJ+pjbVoGmRpiEfP3B/mjOxGBr5UOCu1kgdMxl8r9syNgAafC1wNheakbDLs2GoMpOxTXqsz026N4HeBm37a3OFeE2AqmBcdS0EtBvN19un+UE7qh8cLdH+zwzRa9+bp6MvRKPxRXxuZTZzrDqfQtBl1snfJ6l1TxLcMeej64sqqddMi29RO3n9pGHsAu5pmIU4+sAPi3GORABnlKDQfXE037Y644DduAE+oM+hNdRRCdnuT1cvNO1ltoNcorlb4QC5kS6EHlfgnIbrW3PwHrZuz8hdfa41ALddue8+rubYPTbppjrdoe/64D7FzqkHn6oG92rNuhuELV72B3etzXaAmD/QjK0+85jJaE25yeG1zGTU5z7g7qdt12NoVNveaMz2RqBdSY373zdUorsfG6CTry7T2z9aiPTtp7J5h9PhCXZYlTjdod4fZEgAACAASURBVG5HSWrdkwZ3RAhbu7dEZ95aiv0lc6jJkIOakoCAe1Nii/skPH4C6aVuJ6Bt7+7vkNitrYnKX45xw7svtVW6EhpyI1qKiPM7ua2ktHdxOi+FHlfdOQ0H10rE3gYD10q4usNp3fV17KnTVByb82fRb41L3wfcvWtIne+vcR9l59RpH3D3HQfXUWB7bKfY4F7RXlsdNbXZGtxdIGzasjsH+5jJ2OOor203BqvrNbvoo2235t8tT2eDYa4Nz5owj1EysL/3XTr6O5+FDWiHHO96dIDmbxXoua/Gk3d+cJz9mEaKdPmowFjY22GSWvewfYzrOESXgdnMLU/Cr7jak3qjl4CAe/Qybb1G/QBvoSbczBc4gEQcmtMWuhXvqYFQ1kTzcQJ8QH9DQ24TwzJPKXF69YktJbrO2fXifoUaekyBcxkWsH0qiqxuQ4o1VbE+/awH7jXnMiXgbmvU6zqmOuPzsW93wbw9WAd+PYN3Abp1kJ+23QF0tZ2oFC+0W99UjqilbQ8dsz0A2hH2ccv9fTQ40kU///O5WK8tRA6DoubK8WyFimzx1tX06Ulq3ZvudEQn4n4/tLpI186IrXtEIm17NQLubRd5exqEU+qFI2xLGY5v2tOpdrUSCGZNdCSnAK8you4s0cWjHCZsrtqUowlJBZ4SDbyHW9jNmcu4Aa/WgGqZmBjo6EFJN6gq4DQrD3rL4AJ+HzWw/t4I9ag+4n8Qx91rKoO5dxWlMLBNYlwa9zpmMqiez1Ow62Mm44wR3+nj9Lj571pmMpUINhUpVcxh3PbtfmYy5tsAXYNv3HafTZTruFradvM8z4JWmnb+fu3OHtr2gT76yX9kZ9Rz4dZr4MVT5wCYzfQMSKzusDLsZK07nFSxyYvzsRZ2HuS4xiUg4N64zFJ/xvBUkRYZwu5kLeFS1JKNGuDjvMsloH0HuMGEYo6dlW5fMbQvUcvNZ17TD+/hQKs+vNd4dRanxl3tOSobsJrgbkOzL7jbkO18Z2q+DY271mg7o0SdDmcb2nb1Gb60gdvcsbgA2OhNgLbdqdI4v5623epjg9r2WtBu9L9WdtTh1WXa85EBeumvF+jCe9E4o4a5PcKvaWlxha6fzV6G1TDji/KYTta693GI6P7RnAauiHKRpLQuAfeUTkyz3QKMTWwt0oXD8hpMyTAOCE0I4EPDbpjFw3JBcqWbl3iDZ0K7PjcOuXn6FWo8gf0IC9g+FdWtO2y93kGZfzsqcPdBcYK7N7GSfQ24NO6mo6mrZ/aYTXBXfa2jcbdhfUVDux+464n2gHtdbbuG5spOwNdMxk/brqG+VsKlUCYyteaoDrTrJEsDHEHmPo4gc+jpBXrnp21OM8/9Hpnmtxv8xgRx3qXUlwC07hcPrCQWHjLJ+dl4b5lOvdl8cr0k+97pbQu452wF4HUpnAsR8klKPahqUToZh/dVnFwJb2VuMbjXLIHQ3KIMsa8K00bgMcFrvTmTmTD1Bq0xH627ZzzOn0EbCRdMetTBzh7BawtvbV6bB3evWUohVOIlt3a9YiZjjjUI3K21YQ7a1Jhbcjfr0DPhtW331bb7gHkUJjLdvUXa94kBunWB6Ln/iQg+rV8jDdfAY1vNPiu3Li7LcyBAeNC6TzxYSDQpU8PzG9EJZbZ1H2HfiMsckUhKtiQg4J6t+Qrs7fBUQWVGizMySGAn0nxAIAQ22PkEAD4U7NYZBjIvIqoAnJMCQ4VGLS+ffoUaT2A/ggmp8Qgz6GyYeo1BVfXTB9y9POoQZ61J05rwyvdVCZhUM37HhQR31/kWaFeFgVSgbIG724bcbd9uEbWdLVXTtbKBN01pKtBtzr8C8ZAhIHXVVSYyHvk27JDq2RM5Ujdh38+und927vrQAK0slugXfzVHi7MN3ksiPLxYthzOkflYMmXWF2wna93H2LQKzwEJJRrhxdeGqgTc2yDkcE3g8RNIJ4FVjW2wYrdLqSOB1sXsrjwBeHd4qMGJHhgv0sAoTKkaCPoctbx8+tw6vAcDtiWzWuruAGiut5y88nH9HQW4o3GvJt2gS1Pb7oFWrbRWGvedHMf9pxxqSp9q9jMkuFedq+oAyJu0a0K6v1OqBfeWUKvA3dwY8EGWVt1f225Lxpmdetp2PxMZ3Y1AbXsAtKOerRxBZnJzDz355dnUwPLkDgaz0yuRZEBu8FaTmcM72dZ9aLJIc7d5ffCPlOxIQMA9O3MV2NNRhvY7rG3HhSglpASigtIMwHtXX8F6NXqc4z03ureLSk6NALD32MA+BK/7OExmqjYdVeDuxcsKtOohasD2F49bk+6rbVdN1NG4sxOyiioTBO4B9u0ue3dFvdqUxtxI2J/ZVG6Ct8P3Csb9TKVs6DcEUut8X2jXJG6LODKHVGeT4V6E2q59cks3bb2vnw78zRydO9ToxRXyXtXEYcjnAbO4yzHnZ2iia6k6pVMjzHT1EQ0zvF/mCDNSsiMBAffszFXdnsIpdc0eKyOalAYlEAiEDdYXB8QH9DFIY40ESxv3dylnpKX5YMCtOeKoZWU0FDQGdWjd9oPH5QvukdRrDsQrvVa07saYuBoH2s0+19C4O6LiX8ZaAPeKWUxlHNWmNFZrCrKrEi9V3ha4TWx8tO12KEVTDV8P/E1JN2Pb7hezvWqJ1YB2tXHg/vYOFum+zw/Ry/97gU6/kb77L+Bsze4SZ26VBE217mudrHUHN5znyEdiLtPgcz7BwwXcExR+lE0jBOTM9WVaSNCuMsrxJFJXlFAaB7wHAGYt8IU9O+L6X3yfY7UvBMNtoOyjlJOnscTgveUNQUrBHeNioY6tL7o07vXeEnjt1y0gdnYHzq8OUENL76xNA9JxGkc3cZI1+Ww23P2wNfUqvrxpmxLslFq1IQBUe8M/mlV6vnc157PvqhX2sQ/Q/oUhOn5gid74wUJq4ad3yAr/d0UcEWve3jpW697LYYH5/iCR6AKffKk5QMA9NVPRfEegbYcJxLWz/LorAi5rvic5OTNKMI0D4Ov0zw98R/lV+dwdDvt4NcLFEaWMGoX3wLaDxxm1rXt9cxkNop5+ecZhWIcYEmlO425q213g/uScAdmm4G0HU7NPnvjt7rCQFlp7Ey/ViibjoDjeGkArbzddBe729xUD+Hhs252+axForboPtKu+eyYYmnZkRt3z0QGav1mkl74xl2qlCbo/srZIK0sc491IBjXwyJWGb9q3fz7W8DlZOKGTte4T20q8qVuSoBZZWKi4Hz3wwAPBT7mMDCaT3ay8fW66+129BeodIrp5UaayaSHWeGBHUl8c8O6QUHUPTcZAeNB+dka9iCy6UZZAeG6tsUDNe2D7wddCY/Aepj5jzL72Fq2DuzXtHtWxowyv2LjXBXdv39Q9qA64O1lUtT276kQVuPuZyWitvKs/9to151gd54km05Btew1teiMx232nzAfa1SzzwRvv7qGx6R564j/NplbT7r0KN96HjNocJvKGNZcC7m4JdarWHW9kEB7y1uXg+1xrd3Y5OwoJCLhHIcWW6lAuWi3VAM/wedaozt2Si64lQdY6ubXpsWpNAN6RHQ9RZC4djRjaTTlFIRsfuQeCuw1Ptec7+FpoDNzVJNZdXq4+16JAXYeP3Krg1mmtAuTWsD2UqmXhzZiqPzdNZaBx9wN3uy33GLTpirMzCBUGUjUL8xkTxs350tptsx8BmVJ1v/T/5kxYpjzm1Jha+mpVuqUrcb/JqFpOpoi9AuPv1u7qps339NOzX5nNnGPf5DYrdjdCBgu4uy/pTtW6l3uIBlcjaVfwfTOWZ6xU2pAEBNwbElc6D4ZzydmDMcJZOofd3l5FCahxQLxP/yb59edlfv0Zq9NRlHLxzGggvAe2HQTa9ejZb3kFP9Rqw3sFfp2aPc23BO6eDYGrrmbAXVVQDe4KcJUNuv29j3274mjYthtRblR1ulP8v5+2vQLg1oFejXtNaDfq9kK52px59jmtQDvGNDJZpns+NaSgHX4jWTNPRKSZ1VuKKpCBgHv1dd6pWvdJzqR9gZ1UpaRfAgLu6Z+juj3ELnmZr7VI7ZczLpNYux8IiyFbjxrejX4VGazgjHr9/DI7LBvJckJ2ranDopJLo/BuAqFvxxuE97rjaAXcdUerNb1VQ6jqQw2Nu1fL7AFUi34tAnacU70ad0W6lpmMhuWqxEs2nDuJl5x27Pjtxt/KhKZBbbtjTmPQfbNmMlXJlnw2Rw64299ViVt/7tk5Atr7hkq07+MDdPiZJXrv2QZyITR1UcV3Et7SdrFT4tyGSw03klcbdy2ITtW6960q8PpmB2bJA9PwNdHuEwTc2y3xKNvjBww0J5eg9ZHSXglEAapRw7sNauObSjTDNqx3rrrXRaAGu1UJRiETnz6E6nfNtsPAtg/d1ZRF0EbAPtG3P5Y+2Cl+4Oh7XhC416kzInD3OqbqTYHB2tbYmgD3ynnGFsY2nXE2E9b+w6XcbtREpko1jr5659nc/BgLD9De3Vek/Z8aZNOzFXr5m/McVrXVCybZ81exs+rCFgF37yx0KrhDDhvYBwJhQ7P2FinZK6n9rQu4t1/mkbWIV56I0XtbHEoik2lDFUUFqhECPJyM+lYV6eop/1eeoSC4ISF4Do5KJt5qg+qt+30QbPuc3FJ9teBdV+oGbVdTtcDdBErtGerIqAa4G+c4cdxNjbvTHY9jqvrcdEStbDgqsOw5R0O7TdoujbnB495sqW7NujlI0069YlpTy7bd6qHHtt0ls/B27X4RZGD6s/NX+qhvuExP/qc5Wsqust1ZNcUyUd+vSFQZv9tdp5rLIJgBrklxUm3lIRj/uQLu8cs4thb6+dUWHIwkU2psIg5XcRBUhqulZQfWIoenm9pZokscQWZhztJ++pXOg/d0a93rg3v1PCrnVNdJdcDd8hCtJGBqFNyNiDLOutFgb5vEWGvM1rZ7wN2lkbf77F5/Wktv0H0T2vYgcA9802E2X3WBrNDGfb00uqaHXvhfc3TrUvB6CnvJJ32c2Lj7z0Cnat2xmUNo6aun5C1+0tdmvfYF3BObHdz8WyO+sQ18gZ1ebjx9fWJjznnDrU2nzT/NQQFYY93dZXZS5syovJlzSp0+xQbwUcihxlIJ7HPNtoPlGj7KTJi6vJe3t2Ne8xd7wFX9d4O7E1GmDrg7X/lo3N95as5qyEdOXjC3tOtWi3727eo7ew/hfN8AuFfbsduRaFya82oTGbuJSqh3u396ydR1SPVo4b3XiZ+2fXJzN+3/9BD99Mt36Py7+QIaAffaz6SO1Lrz9YG8H9fPLccb1CDnKBD38ATc45ZwTPWXOObqMDsYyc44JgG3Um2r4NqE6czg6iLBKfXGBR+w6CTNe13ZN2gy01JdfiBuVlgD3P2g2tRAO7Ymns2ZjoHu0Kt7AcNUZnpnFx180k6t7Bmba0Nka9TrgrtW+mtw5z5a2nU3fNfTuDfilFplIuOSk3teTXD3auL9xFcx33ELBXbtg2Ml2vPhQXrnpwt09Bf5i7gh4F77Rt+pWvdh1rjP3eTw0reDFRStPCbl3OYlIODevOwSPdOMxZtoR6Rxfwm0Cu+oNSTAIzzf9K4yawM59CNnRqxZkgD4KOTgGVDzWncl1LorNrzWPUxdANkaJF0rfKMfuNtmKJWaNDUbm4MgcN/I4L7DB9x9Ey+Bv20bdiUx09690qaGcut/vRGpgLvzPf+iljK6bcvDT9uuavaYyejjI7Ft122bK8DUwHucUcvdBXrwV4fp+MtL9Mb3zddY+bnpCbjXnstOBXeYy0zvKqlwoVLSKQEB93TOS91eFUtEE1tLdF5irqZ/9qIA1zoAXywVaM3eEl08vETzMyE0JB0P7ykDdwPUazK+H7jr85yTbLiusU8Y8wN3J866BdtOgfYcfxtmMqo5G7xXTAA2tfP6ICe6jFWjBemV301At9o1KzQ2Cfa5OMJ1vgnb6jt/p1SXtt1zTmWsul/uCwNZJPd8ZIAW7pTohb+YpYWZ9N9qmumhgHt9qXWkuQyLZN2+Ep07tOQ2u2xmgck5sUhAwD0WscZbKTy/F9n5cO52vO1I7RFKICaAH0FIt1kO/XglBLTr4XQCvNeVd3vg3W0z7u1QDYdS3znysXPX1Sk6rXxfBf+qE5ZzapXG3Q/cTRAPAndj0+CAvtKu2w6nNpOHB/f60K43ASbnh4J23Q/v5exo/91zg/5vfaCfhsbK9POvzNMsmw3ktQi415/ZTtW6I8Y/Yv1f4Qy7UtInAQH39M1JYI+GJwt0++qK7IYDJZXCA1oFeEP7XuJX+aMM7khfvrLcBFy0G+BbHbvPdNY1m6nZXrCsXCYzTW4Cqu3GzYoaAXcMXMOwoZ3W1dUCd0XM1nlV4O6KJ29o3G1TlVr27WobwP9UFOUmpDdvJuM1nQkykbGWQm3b9sAoMqYG3rOIVm/qou0PDNDT/22GbpwLXispvMs03aVSF6nIVMjEvSLMpuTYqVr3iW1WjpiQFptNrzk5sXEJCLg3LrNEz4A9M5xSb3BWTLmgEp2K5htvFWB54sEa07vLnOVuieZutQAXGYf35u3do9K6B9VjL5MK6dofaJvwyjKq0pY7X1WOdUWViQLcbQFW3g6Y9ux2a479ut5A6M/5b+2Uiq9sx1QHmgH42DtoEThvCUzNuvWh21G1tbjt1jsGt3yrlnkNbfvo2rLKjHrgb+fpxCudmYgGb3Txc+GwkHsng/sQKwjxVn9enFSbf9bHdKaAe0yCjavaYpkjHYyXFLhLybAEWoR3hAKdv7PCMaUjWgftBPgWx+6d9TjgvcpJVdFlrfUWAt6rqLwOWFa1o0HXVBMb/WlU467IVrdfAWeLoN3gDgS2tO/W8BUQ24Buad/taDI4hGO+q7CQWkwOqHucUrUpjbmZMdu1Qd7eJjhgXyt2vTf8Yxhtu1/YR+WM+sVhevOHC3Tspc6Edj11I2tgjsnJ/Roxwcvw7bhe1zvVXKZ/lK9nDnYwcyOnE5vhYQm4Z2zyVm8u0rUzy7SY8XTbGRN7vN1tEGThOId05ZeO2dAe1asXgXfXPIePMFMb3N127ib919C414B2C5w94K6rqxVRppapjAfcvY6pqloF6xaqu8DdBngH5D1hIKu07RimrXmvmL/YdQY4pZpS1X1whtyAQ6pLpD6adti0d/cWae/HBujaSaKX/888R2eK95JPe+3lngLfYwp06WhEioG0Dzigf51oLgOzqdH1/JyRNZC61Svg3s4psZ6DzRc+fy1HEJEwTc2LMLVnNgDvYxuLdOfqMjvNGaMReHdHRvFOdNPach9Y9l1E1Rd21ZsAP627t/o64G5BqyZPuxMawjVQm3sDD7hP7SjTO5w51VKdVzTnznBU1bbGXWVM1YBtwzc+ccDXrqYOuKt6bWhXv/LvrtCSzlhM0xm3eY0+r662XbejehxsIuPdkCFK184P9VNff5me/rNZcfq3FwRMJboY4K+cFHjvRHDHMkBYyPPvLvLtooEHVGofsvnpmIB7huYSdofQBM1cb4X+MzTgTu1qnXtk75CVkvr8ez4P0w6H97aYzDSwAUgFuNsgO85RZSZDgnuVtt3ZDNiwr//22Lc79u42rIeJ3d6oU6q1nfCYDtmbFjPCTPhESyu0dmcPrd3VR09+eYZmxSzAddfdeB+HBXwHoWY79WZsjbtTzWX6hgvUNyKbt7StfgH3tM1Inf7gtZVkSs3QhLXSVR9ALHFijMkdVnzduhEfYgT4QDhuZswRKnMC++fbVpCNuuekkPDu2xd1rqlmr7RdpZBXsvRqkBvUuNcCd3ue3GYyVnuwVbeKae9ufaKPV8BtaNutL3X21Gqn1CBtu67bdGZ12jOGXBX+0RanCfRhoR0mMhObu2jb/QP00jfm/DfDzaznHJ2jzCXYn+Yym+V1cpSZTgV3LOW1HNP9zJsdbjuWsmtawD1lE1KrO7iBDrCzyI0Lom3PyJS13k0PII6sKbJGcDn8q/woAL4GpAYCcqOjbxe8h4Rus/ut2Lr7a93NTkCLbUOxbtTVR+N6V5pl42BFq2bEGU3jRu/tw10ad9vB1ARxC7wtWK8Cd45kpZqyNdt+9u2VcJVWPRrAXaBvbgQwEsC/6zMfMxluu1Lc9z7dTxe0GyDvnKdF5pmMwbES3fvZIXrzR3P03tMCJrUuWTjC37q8opzhO7l0qrnMqnVsmnmN51+iy6Rm+Qu4p2Yq6neku4/tDTkpAuK3S+k8CRTYDheOyXBIbUjzFQW8O1DnlrvAu9869MClCeG+KvUKuLvE7AfvGtz1d5GDeyVjqumMgxC0rhcFNuBrgLdSqlZHk3E5lFZBut4FVOzo62nbLUkbbyecHYHxuSEzl/h8wB2KkLs/MUjnD63Q699b6LwbSgMjLvfA1rlMp9+ArXMDJ+bs0E7Vunf3E/UMFOnmRfF1SMuSFnBPy0wE9APadkSSmZNdb0ZmLNpurr+nRBeOsK3pnSbrjeKJ2w7te1Y07w1o7qvNUTwad4PYfdneL/mSPidSjXs1uHvhW60+rZl3NhAGuNfStgeEgKxEnLHWtyMzm++jNJFB3fd+boBuXyrQi381z5mHm7ymOui0/lUc2328QBePdC687fu9Et08bu1cjn+3c+SAKGYDY0W6fq5zxpz2S1vAvS0zZMdEa6Gtia1FuoiwTB2s8WhBfJk+Fc5BQxNFTohiv85vFm4F3t3rwFeO9UI7ek4ICe+tgbuPjXsrGvenOKqMHVHGBcjqjzrgrhXkGqRd9u3WWwOtla9vJqPV3+EjyagXCyG17UGadrw92HJfL42v76Gn/sssR2eSG2rYm+MkZ9K8enq5Yzc60LhPPFigA3/UYWZVfFGNcySzy8cF3MNeK3EfJ+Aet4QdzVjzDeG1LuJ2y4XTvAyzeiZAY3yTNfdVJjJJAXzuNe+twnuQuYwWoNt+3VC8G/6rXlMaTch6RXts3L1zY/89vpGjymzncJAGuPs6puJ49YUZCtKI4lID3E0NuRqHbZte0aR7I8HUBndTy2+NMsBExhBcPXCHM+rklm7atK+PnvnKHN26KNDeyH0RCoSegYLKI9KpBfDeSdp2Pc+wc0eyPyTlkpK8BATck5+DwB7AOQiZUiXpUqCocncAHpR9/Jr6Gmu6fEuz8K54qEVw8Wk7rXbvNfsVUmtuyt7lrBpSa+8FW9vd06pWK6FdjRhgbrShnFNdbQaDO9oeQzjIWuCu6nPDuZl4yXI8td1i9bGGhl0NQQF/Y06p5pyY9u0u8xzVMw+4681DvZjtqi/uyRleXaL9nx6iFzmCzKnXO0xrGtGdcR1HGEF4yKXFiCpsczW//2+n2txi9M398R+cj77SgBpLbC4zub1EZ9+W66btwvdpUMA9DbMQ0IcJfkXZybaFGZii2Lq4/m6+WXL4x6WgTLnNAnyHwHvdDUVI+NaTHAzuFRCunGMsEb/2vDxuHsNmKU49YcFdkXAl6+nYejuOu5/GvQlwt+Da0sx7zWRcmxF0oyruuqHNt6vRIwzUtjtycb+tqKdpR3/6hot09ycH6Mhzy/TuUwsdnxm12RtWd3+BYDJz6o1sApyAe7Mzz7Hs7y/T8Vd4x9aivqf5HsiZznPggQcekGlI8Xro4mgyvYMF8ehO8RzF1bVRfj0JzRbetoQuzQB8q/COzsWtfW9mXB6hRQXvweEh/W+pQVp3P/i0hlAxl3Fp3A3gdqZAV9IsuNsZU1V9TijGisbdAmvrb7Nv6mM+XnnzeN8I2Jr4CuGHiyRjbQu8Jjb6XYXnTYPzRLN+MecIJjII+3j5CNEr3w7aAYe+0jr2QOQTQZCELPoHANyT0FhHtViS7P/wdIEWOBGXJICMajabr0c07s3Lri1n9iOaDEc9mJ+R/VVbBJ6SRuDXMM7hHy/4ZUgN08dmQLdVgM8yvEeqdQ8Adxdl1wfQlsDdiJHu0rh74drUuNcAdw3CJrhbewMDwjXo27K0zF9MW3YQfDjbdhPaTRA366xlYmRCe5GTlu34QB91dXXRC38xJ9AR5t4RcAzCQyKnhPK5ythjKUnwjUD0lGT/ce1h03blZAOKpCgGLXVUSUDAPeWLYmCsoLQb4hSS8omKuHvYsBU5dvutSy08GZuBd4yjFYAXeLdXQvW8VTuD2qYmDsgbLy68ctTAq+1SfExG1EfmeQZAhwF30/zFsVnHclCOqroy2zQGNu82mJvtuk1d9LHmACvgrqv0N5Pxd0h1gF53x7zunPFW3gasv6uXNuzppSf+0yzdvtLCtRTx9Z316mDvfOnYIi0vNnuTSUYCSYJvFCNOtP881QiScZ2dk1t5REQhh06vQ8A95StAXShn5UJJ+TRF3r3pXVbc9uWonMAafb62emeOE+AbHYtndpI0malpLuMFUdcYfUxlmgD3qR1lOvgkv76zodsRi61xrwnuUJRr9jbCQFaBO46ro213jncdY/XCBH5T217ZMDRuIjM8WaLdDw+wpn2eLnPiMinRSQDJANfsLdOJl6O6QUXXt3o1meD7mc98hn7yk5/Q8rK1NvD2yFqLBfX7unXr6Ny5c+p7/F0sFumhhx6iF198UR0zODhIN27ccI7X7Y6MjKjP9Tk4f+PGjXTixAnXsahDr+9PfvKTqi/WGyyr/ccee0x9ZpZEwZ07MjxVUCZSEiijPeu1VisC7snKP7B1vJq6ekoeOoGCytEB2Kwh9GPkCS+aAd5mAb5GW3WhuZE5bGYsRv1RwHujtu7VGndNw0HmMtoB1KB7R6lsQj2ow6ZgO+GRhmJo3BW4s3Nq1dgNcFfQoENBOp+b7doZUlGJN1tqALg7ceL1PBhzWKWpt0XjjqJTkZOWnEVaVoXmfAyNI4LMIL3+/QV6/wXO+Cm30EaurlDHrt5SpNkbK3TrcnbeZJjgu2PHDjp//jx94AMfoMXFRXrqqafUuD/2sY+p3++++25644036POf/zz94Ac/oKmpKdq8MVH4AgAAIABJREFUebMC9tdee40efvhh+r//9/8SQP3RRx+ls2fP0vT0NL399tu0fv16evrpp2nv3r0K+Hfu3ElPPvmkAviJiQkqlTg6D28KVq1aRYcOHVJtDQ0NqX709PTQ3/7t3xJgHv0D+KNOlKTBfWiS5/w6x/KXsJChrpG4DhJwj0uyEdQ7uLqgoonM8M1RSmdIAA5+G+8t0fGXY4ra0AzwNgvvLrpyz18kAN/MWIxu1OxDzXrd12EVuFeN13u83Xit+mtq3X3AXbdlArr+TKm2DaDnP2uCu6ltN/uvIVxr2526fcBdj8cH3C0Z60r8nVLratsdWdWAdl29MZldvQWOIDNIl4+u0IG/EWfUOO+c07tLdJ6jXrVyi4izf9662w2+o6OjdPXq1ciG2O7+ezuO8MS9w6xUOitMEtmkNlGRgHsTQmvXKWv2WDFzs3JTbJdc8tzO8HSRMxOu0My1NtwYGwXfVhaiT1vZg3c/u3XPwKrGGRLeTe2z3wZAsa+H7A2odX5VzqVcWgR3pVAH/5vgXjSg3RMGUsdwV13HeU06pVYlW7Lbd2K5m/0x5OQ4z/LGd/cj/TR/q0S/+Ms50bTHfLPEG2H4DszfacP9KoKxmOCr14zXRMZsxhudyFrf1jX22c9+ln70ox8psxZdBz5/8MEH6cCBA+o4/GhTHG0Cg2M4mh/98pe/pE984hP005/+1GnSPGZycpIuXLjgMq9JGtxxna9lLjkj8dwjWI3NVyHg3rzsYj0T94YptnMGuEvpEAnwnCNLKkyjIrNtDxJdo/CuoTCoXr/vUwjvrZrMBJvLKIEZD2b7V0cW+KWiHXdY1CUrj427PigEuOvx1da4G1Fe1MEe51G9V1AQ3xi4O9p21V93vYEOqdiA4CDVfn1TosocrND2X+mnsalu+ul/mW3P5reZ6yBH5/RwqGLYPWclz4gJvjBPARwDugHPH/7wh2lsbIyOHDlC27Ztox//+Mf0yCOP0LVr1+j06dPKVKa/v1/NHkxYcD6+e/fdd+njH/84Pfvss8qO/dd+7dfom9/8Ju3evVuZxaA888wztGbNGvrgBz+oTGrQJkxuymUOe8Tl5ZdfVoAPu/otW7bQnTt3nPNgi/+d73xH/Z04uHMflEIRb1nE/CyxK1nAPTHR128YUUWWl1bYhjClHZRuRS4BvIZEFKFEwm01CvARat+T0rw7FiX1xh6gQVdMag7Aty4frbv3uCCNuw3rLq17I+DOmVOnOHNqlY27GZ7RA+46XrvSvgOf/cBdg70T890GbVtjb5nJGJsDJa/KVsbPtl3JU9ersN1jx6+vPNVGRXBT27pp8z199PM/nxO/oMjvTrUrRJK48+8t8ZvCNjbaZFNRgS8A/8qVK032wjoNtvVwdG2kRNX/Rtr0Hts7VCBs2BA0Q0oyEhBwT0buga0OTxVV0iXZ1QaKKjcHbH6oRCdfSTideLsA3tNOUvDuMGCtcYcCcRdlukMyqgaCwL0Ctzafe+owNc5GW+pgG4r1QDymMlquowzu042AO0Dc0LZjDBZka4FUsrKqbtjgXstMRp9WC9otXb8ddtIlcx9tu9OvyoH9IyW6+xMD9PI35+nMWwIU7bwpIq771I4SnX4z/W+HveALLfrFixdd5i7333+/0oCjDA8P0/79+5XG3DRjMeXrNXfBd6gXWnlo8aGJD1M2bdqkNPZmZBlvm2kAd4wF4UAvHE7/fIeRexaPEXBP46zx82h4EtlS+VEmz6A0zlDkfeobKdDQBCdcSsvNsBGAb1b77tNGywDfSL/tWQxss1F4910d9eDdwlaXCXtVmz4OquoYD7hruLZt3BsB96qIMhXFN5Fh367hXDWv2qsVBtKI9W5sAuqZyWhte2V7oMdtCNUD7r1DRXrgV4fo8DNL9NaP5+WeGfndKbjCye1s4neao41wZs00FxN8ES2mt7dXhVyEzTk06DpaDKLCHDx4UDmW3nXXXWpIsDeHac3t27cVmMNEBmXr1q0q+gzMaxApBhFj8Nn3vvc9FZHm29/+Nm3evFn9HD9+XJnbwITm+vXrCtKRHOyVV16h++67j44ePUqXLl2i8fFxunz5MpmbCLSVFnBfzckB8WZ4Wdg9keUu4J6I2Os3imx/A2wqA3CX0gESYBCZ3FZUdqLNMnAsUmoUgpvpfBzwroEyhFACoV3XERbea8qsnpOqJlEfCHfG4APufrbfTYB7RRvuCQWpwV3V6bZvd5m42OBeS9uupsM+Jgy0W0OuaNpd0+mB9hLfK+/6+ABdP12gV78zL4nqQqz5OA6B4qGrr0A3zqVb01QLfKFVB7RrTbm1Zq3FZjqemrKrpYHXxyAMpHZM7e7upvn5eRUmElCOtrx16b9rtYfv0wLuMOlcWiCavSmMEsf1FFSngHuQhBL4Hunu+0aKnDUz3TfBBESTyya7+YEHn4ZrnJEulaURgG8G3l1kZkkgNFDXE1jIfodqKyy4+4zF6mJQdJkgrXt7wN2ya7eFamjSNbgX2BRHx3nXZi9uMxhtz17ZjNQzk7FGbZzjyLm2Q6pp177jA33U09dFP/uzWVrKVi6gVF7qzXYKWZ6hdT93KKX3MHtgXudUaMpNAMfv0L4jKgzs2KFx1yCtQdwv0gw097OzlpG/jgZj3cesZEooiPUObTwcYfXnXvgP2gykBdx7h623aTPXBdybvWZaOU/AvRXpxXRu7xBsRgtyUcQk37RVO8RmUYgik/qU7CFB2OLUJm7ocWjfQ/Y5FLy7oNx/fM5Dvard6uNdWmu9KDXvev7WpjRVzqnaJMY8XhG1Dfp2fdrG/R1OwOSAuRpPxXZdQ7S2V6+YwFTMVRxwx6ls145RecHd+hvUr4G8MYfUMNp2tLFubw+t29lHz/6PWbrGZhpSkpUAImLdYZBrSyjbJodqgi8SKCGKCxIgIRnT888/r/5HpJcnnnhC/X748GH60pe+RN/61rfoH/2jf0R//ud/Tnv27FEmL4jRjmgzKDgWUWZgXgM4f/PNN1WkmXfeeYc+97nPqUyq0L7jO5wDDTySPCHZE0xjkKAJpjhzc3MqoROOw+cIGWmWtIB7d3+BuvsoU8m3mlwyqTxNwD2F0zLBZhOXj7L9mDyLUjg70XdpAydcOvVaRuL1hwRhR0oRAHxoqK41NSH7HKodV11+MO4lb92pGuDubAZ8NO7ejYIyXVH/GMXHNl4NpALNONjXOVXV4wZ3R+Oum7GPsSDeqtfccLg3H3qzoE+ukXBJO7Kq2kJq27VY7UlaNV1WJjJPfXkuvW+qor9VpLpGbOS2/koXHXmebShSWuqBL9Y37NkB3erSM7Tl+Bsad3XFeOK2e4fqjd/uJwqvxh3aeGRaDSppAXfM9dgG5pTjAilBcxbH9wLukUtV6aBaqnUa8ds5TqqU/EtgcIJtQ3sK2Qtf18gSzyW8136j4K91DwJ3e60bctWKa+sbw1TGb/NggnZYjbuGctyx+A2f1Z4F207iJQ/cu8BdwbzVO7d9u9spVZvU6OMqt0evWU1lnOpY8/J3Ng5sRjhc5AgyQ/T2jxfo6ItiH5OmuyTMZW5eYK17SrN9NwO+9cxX4GSKqDSIPgOtOsratWvpzJkzdaelVp2ILANtPsrGjRtVlBmzNNP/uNbH6i1FusQKRintl4CAe9Qyryi7mqq53E00skZ2sk0JL4MnrdvHWejeyoi23U++cQK8p+5QGvF6ayBkX0O1Y0Cvr1iUN6b3myA7d/t4DcMuevWzcbdB1z7ODfoW+eqxjPnFcTfBXR9r/6/AXfe/lmOqeYzeWOhOaBMcdAMbAT00fO/IpVrbrm6fuj0tPmdzwPGjBxjaHxugC4dWlDMqHOSkpEcCCA05wtmf06qJNcF37969CrKR7Ah26Yj+smvXLhURZmFhQUWbgSkNzFcQ1hHfr169WjmwbtiwQR2DZE3Hjh1T3588eVJBN8xgYCaDArMYfIYsq/j9ueeeU+f39fUpk5sf/vCHylwG4Sc/+clPKtMcJG7Sx8JMB+3qkiZwX7WWs+ZeTX8kofRcHdH1RMA9OlnaNbWmcR+ZLtAdTnefhWQWkYuuwyrsYwef7gHiRBZN2IOnSVYhgVh1uUXteyiobge8e+DTF951THXXl24TFvWVSdzeuOxmOw7QG5sCRboVG3QrPCNI2d/G3ZWAyW7Lsb6xQdzRuNvNKJB2VOsV8xe9MfBq23W2U7V3MaDdOR5dNk1kbBloaHdEoj932iba9aF+KnMomaf/6wwPsZGFl6YLJr990SYUCA3ZtuzPDYjTBF8/rTfs1uGQqosZGUZ/5jVz8dOMm13y1mE6ueqY7dat0d/0zvw8TeCOTRrMZS4cFq17A0swkkMF3CMRY3SVjHN81MvH5EKITqLprWloskgLdzg77q2Mg7vzRAsp60bh3YfPWgL4ELwXqn5DY+0L7gZwVr6vzHVFo20K0IBwF8ECyG3oN+3cQ4I7NO6TnIAJzqmmJl01oWEf9utGIqUK0KNPoHAdEtLqrzfpklWvfZyjJTe07U52VVMGehNif2bsSSoJoKwPN+/vpeHxbnruq3PiuB/yUkvisNH17KR6dYXmbqfvvuYHvtBww4m0kWJGkfGet337dqWN1yYv9eqFU+t7773nHHLPPffQ66+/XvOUNIE7Orn+HvbPel3MehtZO1EcK+AehRSjqoMfTtjBXjkh4B6VSNNcD+xBL76fw+y4IcDYmZdGIN5Tbyi4rrUAQvQxVP114D2Mrbsb3jXt2oBcD9z1d1GDu4J4I4OpDetmGEiL2g1TGsdMxui/lq8B8A3ZtjvnWb+s2dFNd31sgP7uT2boKid+kZJeCSCc8bp9ZTrxSvr8D0zwHRwcJEA27NNfeOEF+shHPqJMWR566CH62c9+pqLJIFwkzGFg2oIESYg4s7S0pJInQXOOZEowtdm8ebMKIQnb9g996EN069YtVTds1AHxSLI0MDCgfnBfeP/999VmAWYz6AcKTGcWFxdVHTjeG1EGx6QN3NfssfzxJFFke69HAff2yrtua129RD2DBY7fnj5NRYrElIuuIHb7MJtF5dq5JwQcq8lsBN69MAuGDNuOd+WEOC9U3S3Au6/WvRFzmcjA3W3TDqFamngL4rU5jGn+4rKBN7TtaopssHfCRTqyDumQqs63ThpeXaJdDw/Q699bEO1eRu5+iJR19uBS6hJiBYEvwjDCNAWhGwHmOoIMPgewm0mZvCYwfrHZTXMcHZVGJ2XSUxkUu92c8qD+t3t5DIxboYwlnnt7JS/g3l55120N0I6IU2n1yE+RqDLflQ372Sn17aX8O9eFgOPMw3vD4K52K2rYro2Bhl8ngoy9zE0Z+pnLmMcr2OZ/fGzcp+qYyigg0cmX8Kvum/rMDe7+2nZ7R2U4pVZMXVCZvmTdDqlq3+EzXg1IXb2cEOcLQ/Tez5bonSfFEzUrNz4ooWAykzb751rgC436zMxMlXi9Nu/mAbXOiXOO0gbuCKbRP1qkG+flLVic8+6tW8C9ndIOaAvgjuenpBFO0aTE0JUip2lfu7cDbQPDQHwL2vdQ2nG/+QzRr8C6a8C7mWWxKv665nKXWYmFsi6ojwDcg23cta27BdmOAt0G90rmVHfSJTPJkgX4lb5XR5Jx27ZrmbqiyNhjhdwQJnUfx2q/fblAL/zlHC3Nx3AxSpWxSWBqpwXuaTKjMMEXkWBgTw4TGESG2bZtm4J3JGICsMP8BdpxOJ+eO3eOXnrpJXUsgB3JkcbHx9Wx7SxpA3eYRQ2MCbi3cw2oZwOn9xW7jHZLvUZ7g6sLNMeOihJRJiUTElM3EO4TmzPMdceVEJCsZNIIwBt1BgJ2LYGH6Fdg3T7w7gJ3dcfVHfAJDel8Z8O7BmjzvDAad92EMjex/qgL7ir6jU6sVNGwO7HjbW281/zFNJ/RTqnOhsMBcPeYTbt/rW33vnXQx2z/QB91MRm88FdzNJ9CR8eOu3YbHPDwVJHm4XzP97q0FBN8tekK+uY1X9G27N5IL42YtcQx5rSBe7FENDjBsftZ497ILTsO2XRSnQLuKZptpIyGY6pcACmalKi7wrQCB+TrZ5ZpKX2+W1GP1r++EJCcRniPFtzV7sSRj9vWvQ64+yViMm3iXdr5kOCu7GK0xt0N7padO740sqDq6DCOdl1TunWMBfSGBt+aTPVvFbibMdvVuVZd09u7aeO+Pnr6z2bp1sX0gF97LpB8tDIwZu08b19Oz/ylDXwbnek09n/V2gJdP8cGb2It0+h0Nn28gHvToov+xNVbS3TpfQmtFL1k01Mjh6BWCbaunpINmkVyAXPTyC7WU1cgaNdquk6fQtWp46Pb9Ycxl7GgVp9gC8YDtda3OlykhmXzM488Q2jcNZgX7HorAI+6jPCPDti7nVitPltg74zBo23XmnXrewvm1Gc+48P34xvKtPuRQXqRNe3wA5GSTQnAJHBqOzupvpOeOQT4Zr388R+cT9UQVq1jRdTZdJlEpUpAMXRGwD0GoTZTJV45ja4vcca59NzkmhmHnFNfAkhaMbSawZ0TlEgxQTVAGk0CfCjQ9jYdsJkIrFOd74lVrtuoqjuk1t2lSQdQRwzuHsdUyztVJ17SZjQ2ozsbDJ/ETEY/K9p3H4dUn8g5gHZcHw9+cYRe/dY8nXyN74XpUdbK5dqEBNbexeDOm69GLt8mmgl9ioB7aFGFPhCZcm9d4TfI4oMSWmatHijg3qoEIzp/aLKgbNtnb8iTKiKRprKa6V3YnHGa6FmZ56oJCtK+Kx4OKTcPQDa1GFrRvIeG95DgjgE4/TGB2d4k2Fps1xuMehp3u3+Oxt0Ed913db6lL7eOM8Hd1vzzFy5b9xradndMe/3WoLJxw/cIkXr3Jwfp3Nsr9Pr352lZdBhNLds0nYSACwC7C4dlMtM0L1H2pXugQAOjxG+RQ96bo2y8Q+sScE/JxE/uKNFFvrmF5ZKUdFu60YgEGGo2P1CmYwc61bg9pLCiAnhPPYGacm/3Wta8ex1QTS25bszHSVVBugXMqlRBuQfcNYTbx8JEoW+IQZihCTBc4pBtwxMlWrWmRCffZCDm5bc4z07w7Dg4xz/OJtIPzHX7dcBd278H2rbb40D4R9MsCNAOE7LdHx6gIpXo2a+wM+qMQEDIqyX1h226v0THX843uG96vEjHv9uZb1FxLa/dV6LTb+R7jtN0oQm4p2Q2AO4X3pOFn5LpiKUbeKsCSJGYtyHFGwTwYXe5rWjfW4F3j9bd4vHa8O7aWJjt+oB7qQtmJbye2FG0lwF9aILDJ/Zb4RiXONw5ckEg5TyisSzyK+xV7Fcxsa1M7z47x9kfibpYS9bDPzgXWlFsEpZZnrPXV+j2FSSgYbzm2xEcqBVoo/O2U6rVT61x13brxiZDQ77pkKrHgDN9HFLX7+2hiY099MR/nO1cp+2Ql0XWDlvF8dyxrtIUXSZqGT74r0p04I869/m9/p4ODG8c9SJqoD4B9waEFdehsG9HpJFLxzpzxx6XXNNW79TOEp3H5kyUieGnJgjeFUOGEGgr2vcI4b0euFtgb4vGB9wLfJ+A2UHfcIGzOFpAjrUEjTlM7BYXDGdSU1POv1eFg9RaekPLjk0AXnv3DnE/+PdiiTcHrK2HeG9dWqZ5bqfSP/07iNyrQcdALLj3C//ojhNfoKlt3bT5nj564S/m8p1JOPyqz9WRaoPIb4Cun8vv863TwR3PtoscWANv86TELwEB9/hlHNgCNF54QELTJSWfEoD5wvjGIt/c8vvwinXmggA+DLzbMKv72ZDpTLPw3qDW3YF3oz1o1tfdXaL+kQKdO7RE185amj3loOocZ9iNG/CvxzjGju9TO8p08Kk5N3ybMdwZ1hXH8z9KK27bryPJyuSOotLOXziyZKU315Fz9AsEdAXn4Xy7HsskpvKGQen1DafUArcNE577PjfECZbm6dRr8tSP9RpKqHJkvx0YL9C1HDvkw1QGpVPNZfpHLXf521eFYdpxmQm4t0PKAW0g3i1sTRfZOVVKPiUAjVOZ04BLTOoW57dVgG9F8+4Bf+9IqjYCrraC7N3dTqplhh0ksOnus4AYUYhUwi7TTMWMLKM13GYfbZjGR6MbShwb3QfcbVJXGU/t4y1HVPxta9PtOrH5hElON5vkLM6xpn9uRZnk6DceFvDbpwHSNbjb+wsT2tFWd1+R7vrYIJ16dZkO/oTte6TkUgJYF6u3stLiSH6VFp0O7phjhIVEmGMp8UtAwD1+GQe2MMjaiFl+KONhKCWfEuhjbSlMouStSgTz2yq8ewA8Vs17DXj3j+2+QoDjtXeVlVMptOuwUV9a9NOme0JCGpp9t+OnJe/64G6b6PiAuwn0zj6huKLs63vZZAemO5ePLSnFgxKrgn785g4BadrE49tSuUD3f36IrhwnOvC3c8ouX0p+JTDB4A5T0Lwm6el0cMfKhbnvlZMC7u24igXc2yHlgDYUuHNaaGWzKiWXEhjfbCWpkM1ZhNNbD+AbNJ1pCN494O8dURjNuxfcu/htzCDH9x9dz+Yoh5c52yQ/AM3x2VrratMY/QWA2YZlo38apMOAuzpWm7lwXUU2ZXEiwHihHoY6MKfhzej4Jv6Hm759ld8K8EYDv5vadks+lc0Hztn+UD+NjHfTU382w/b5Ea4JqSqVEsAbx+Epa23ntXS6nfsoOyGLxr09q1vAvT1yrtsKXj/DNkwcO1IwGTF1AYlIzrzVuVEHYhKrVW2rAG+cHxrgA7T+teHdNImxKpnYDpMYjjZ0YVk5gWqtZEV7bY1RHe20q0HYAHf1ve2git8N+3U4p075msrY5jC2phz26b5x221wV9+pYyrnoZ8w7QGc4efamSUVbtKVJdUA97U7e2hqay8999U5eQMV64WRrsq3P1ymw8/l14+h08F9mN++3eb7FyJRSYlXAgLu8co3uHZ+6MGWVYUIFL+OYHll8AhoU1etY697duyTEpMEIjSfiQLeA8Fd2XgXaM3eMt1kYHdrqrxmJ7bMasG7qzHDrMYGd5w9vrEGuHudUxXAV6LEOJsHL7jb8jY3FwB6ONkjtC0cEWH+R+q2VunT6JouuudTQ/T8/5ylM5xRU0rnSGDD/jKdObiY2wybnQ7u8NWbv2NFuZISrwQE3OOVb3Dt/ACEnSjMKKTkUwIIlXX5OGshxYch/gluRfvuOTcUwNdprxa8w9dh9ZaSgtxrZ5atKC0opjYdf9pacFNo7s/8tO7+0WVCgzsaYxt23Y7rf9VHrUk3sqm6+mp9PjRZpC7emNxkhcQCtO98zOBYifZ9YpDeeWKJjjy3ECqKZ/wLRlpolwQQFrJvVX6jy3S6nfsAR5ZB9ndJnhb/FSXgHr+M67cg4J70DMTe/ob9nLHyNdEuxi5oF+HWaS3I/j1C0xk/eN/ygS5lToIfmMVUx3Z3R5hxgN5jFWPFbvQ4qXqykuoNQRW4Kw26FTlG/a+AXW8WdChIO4qN1rY7mngkfnJvNkynVG0ig2yo07tLdJ3Heeca0QOPD9Hp15bpzb8TaG/rtZCSxrBG4Otz6Wg+lVQC7gLu7brUBNzbJeka7SAdef9IkW5ezOfNLGHxJt48tKpj7LwnWXETmopaGvEE4B2xjie3lzi6xhLbsgN8q+3dA7XuJrzrsWl4V3+H1Ljb4G5BthvQFcjrmO6wZzfb0aBvwzxGUAXt9mdWLHjLTGfdrj5avF2iX/zVnOXAKqXzJKDWAjswcuSR5Rw+7jod3BE5bYUzLs/e7Lyl3e4RC7i3W+Ke9oYm2S7sNsnDLOF5iKv5wdWc5ZJNBWYkckZcIg6ut1nzmQg170MTiBhTpLMHYTJlg7IfuGM0NU1mLMh2vjaAWp2m1fv6GOd7K3PqtJmAyQB3DdiVOO4VcNdaeAvOFaa7tO1e0x3dB3yu6928v48mN/fS0V8s0LvPLOTWxjl4IcoRq9ayAyMnGsyjHXSngzsSbfWNEPvrycY87itdwD1uCQfUr1IFs9PislhSJDwT8TQPx2OE+py341zH04rUGloCzWjg7XNC2by7wJsxlzXWo5y1dHRdgd5/wQi34IFzN3jr0YR0UnXCQHKlOiqM2Q/+WEWVYXB/R2dO9dG4W+Eg3TbsFefUSiZVb4jIWnHbce7o2jLt/OAg/ey/zaqoWXj7dO6dJVqYkYd76DWbowNHGNxnOIJaXu2gO9lBFfc6ZQol2cFjv2IF3GMXcf0GkGzlzFsSPynhaYiteUvDxA56khU3Nhk3XHEL8G4BdogW7WNgGgPF+gXenPs7q/qYy7jg34Z3K6O6U5y6XOYxNrizGZDzvR01xh/cMRj7WNu+3WX3rrTspt27+bfxu/fNga2dH51GBJlB+uX/nqcTLy8qZ1SYC8ExF8oKxyk3hDjlkHxIALkKVngh3L6cz41bJ4M7VugUR5Q6/55oIeO+WgXc45ZwQP0S3zvhCYi5+fHNJbpywnJClJIiCbRoPhMI71w/NuWw+YR5jC6h4b2muYxN9S5zGG16o81lWgP3gk/iJQfwHZA3NjBa46/s5a2R9vQX6N7PDtHxA0v01o/caVHh97Hh3rKCeYn5nKJrog1dKXVZcJfXUKCdDu5QVFw4LOAe96Uk4B63hOvVzw+5NRx1wXywJ9kdaTt6CaxGqm95dRi9YKOs0Q/i6zmvhjCdgVYZYR+haTeLL/Brrbl9oI7KUjnPMJlR3I4TDDi3NdxsfW6Bs12f+s/+u67G3dG243jDvh3V2Zp+FUXGjEBjALx2sgXwo5QZznZ/ZIBmLhfpxW/4x0Dt57CAiDgDgJu9kU/ta5RLNE91bbyPN22v5PMtc6eD+8Q2dr4/KoqquK9XAfeWJGw5azVbkJgHTmtX2MteSv4kUIR984Yix3CX+U397LZgPuOFcTihDo4X6dQbbB6CqffU7a91h4Q0oFc015bc/MJD4hjbUVWDutZ4e8GdaxhDAiaXjbsRq90F7hYZfs+QAAAgAElEQVS8O/HbVVSZMLHbrT6D3Xd9pJ8GV3XRU/9lVvl31CrlngKtv7tEp15f5EyrqV8h0sGIJLD+nhKdfjOfcAdwv3hghY5/tzPv+SNr2KeLN+ISOSqii6VGNQLu8cq3bu2w91xZkogjCU5BrE2Pcegz2PGKLW+sYo628ka078axGsaxEcdblqO/8GgUg+Ado9Dx1PGrEyFGD8/HUVXzvfkGQLfjiSxTDe5oww4dadq3g7xNcNfafGjbjdjtZghIyw5e6ftp7e5uWr+7j579H7OhoksMc6ImRNaC5l3MyaJdymmtDcm5sPbyGH2k0yPL9AwWqJd/rp/rzI1Lu645Afd2SdqnHexOb3BmQXlgJTgJMTa95aEyHfulrXWNsR2pOgYJNAHw5a4Crd0HbeKiiqBSVYLg3daU6/PCwLvLSdUTz90M1VgF7tgcKPMXyxxGKev137Z5jTKTUVBuH2ebx5ix2802RqZKtOeRATrwtwt0/t3wdq6j6wDvxdyaT8SwOjNdJdYVoqkhulDeSqeDO+Z2Nft1XXw/f3ObprUq4N7SbLRmKoOII0h5LiWfEtj6wbI7BGA+h5nvUXkBvobte7FcoB0fKdNxdricq2MeEs5sxjCZUZp4U8SmbbvHXKZhcEfdXB/A3TGJsU3oPVlUTS28E2lG2dlbav8BTiL30JeG6a0fL9A7T7IzaoNm6xPbihwikuR+mO+ryRndmr3s28VvWVopA49caej02z8fa+j4Zg7udHCHzMRBtZmV09g5Au6NySvSowXcIxVnqiorcrr3dax9Pflqaw+nVA2qUzsTYP8O6F27t0y3Li+rV8R1I8741BUq0oxznsdkxmUuUwFpJ4OqfV6gqYwGdyNjquWYajml+kWVUQ6ybFqDKDF3PzZIlw4Tvf79ef+3DQFrB3Wsv6dMJ1/jSDPuIDSduupyPW5o3BF9pJW3zQLu6VwiAu7xz4uAe/wyrtmCgHuCwo+56QH2Xyh1F5QplJScSKCG+czAGDujsm37+UO2fYxpc+439Abh3R1lptrWvcreXKnEK+YtAO8xTgIFWKpKwORo1m1TGeNvOFerZEt2LHgnwoxt946hoW/7PjFAi7NFev5/zjUF7VpEXX0F2vtYF732XfFUzckVU/vZxwnJ7lyllhLTpRHcMeBOjywj4B7/1SvgHr+MfVvAw3Z4mp04zjb4Tjmh/kqzjUlgjKPJwAxKMuI2JrdMHG2AN0I+bn6AI6O8sVSBEOP72uEfq0daT/NeF95NrbtpLmM4qI5tKHvA3TaRsW3ctcmMNoNRfVFZVEHntvmM8T+Qvlgq0Kb9vTS9tZee+f/YGfVC65tUXDeI9X1RQqhm4lJotpMIzIByh7OoNlsE3JuVXLznIXvqVY6UJ8+++OQs4B6fbOvWjAf+wHiBbl5o/saVUNel2RASwM3rCoeBrBcOPEQ1ckhaJWDD+eYHy3T52BLdvMTXsZ7s0Br18PDudlStr3V3IL8euNtQbjqgQrOuHFFNZ1Wmdu20it4qe3j1C6c3583Arg8N0NN/Fi6CTJipVGZHd3H2xUNLEiIyjMAyekzfSEHlObh9pfnnn4B7Oid/ZA2/TeF5XfBP4ZDOTmesVwLuCU0YtEq4ed3CA19K7iQg4J67Ka0aELSG0BBD2+6URuDdBmBvxbU07154NyO66NxLjomMCqoOvrZMZqo07l5w579hGqMTNnmjzDhtKWpf4Tj1Jdr/qSF69TsL7McRbTIdhIdEmEjE+paSTwkocGc/oNuXm3/+Cbinc23ATHSR/VTmbjU/t+kcWXp6JeCe0Fwg+UjPQGsah4S6Ls0GSAAAtIqT8KjEWnLvyu16QWSMKyeWrQeUV8sOgK/h1Fo7AZMlKn/zGm9yJvtvO7NpBdxRARIzWeCuM6zWNJVxtOvu8JA66ZKO3W6azPRxBJn9nxmkEweW6e2fzMfiTLrp/rK6fm5ebN38JrcLMMMD6x4oUN8wTEWbn18B93QugB6eWygm71yTh19cMyTgHpdkA+rt6i1Qd7+Ae0Lij7XZEkfIQCKea6ebfyjF2kGpvGUJIArKurs5/CPH6XeKH7wrEq9uLgjeqwDe1nR7bd1NrbvppKqOCwHuSsvuDQepYN52StVJoWz79gKbN+z7+AAt3CnSc1+N9104wqkefVHyILS8WFNYAcAOWaUvteDLIOCewonlLnX3F6irh9mmBf+FdI4sPb0ScE9oLgTcExJ8G5rF3MKMohVtUhu6KU20IAFEPzn83AI7pPpUElL73ji8e+O7m1p3I2Qj9gq2U6kO4+jSuKPL2jQGJjOwbTfDQSqHVTMqjVUfbJK3f6CP+ga66DmOIBP3q/DVW6zMw63YQbcwxXJqzBKY3sVJmNiXodki4N6s5OI9T8A9Xvkqpc4DDzwg7zPil3NVCwLuCQi9TU0KuLdJ0Ak1gzCu3X1EF44EvFEJAfANwbutdVc3bjvxkTaFsUjdhG1tLmNFhvEFdwbxiiOq1rLbyZgA7sYGAGC/YV8P7X6kn374xzORRJAJmj68cge8i617kKSy+f307taypwq4p3PeBdzjnxcB9/hl7NuCgHtCgm9DswLubRByQk0AYNfs4ayPBxtMHqMh3sf2PUzISOeYKpOZSshGi7S1tt0Ad/54bKM7HCQ06krLzj9FHUnGNJnREWZQJXw21iCCTD8d+Jv5toZq3PRAmc6+w6E2b4t+KaElH1uzAu6xiTbRigXc4xe/gHv8Mq4N7qy1EzuwhCYgxmZ7B+G/wMmXIohrHWM3peomJIAkQWPseHz+vQZf8VfZuVeDqAvg69nF23bn1Vp3G9wVwFeyqMJe3cmc+vSclQjVBncV3rFkwb8TGtIwk8HncEa97/NDdOjJBXrvmWgjyARNQRffIzfeW6Yjz7e33aB+yfetS2BiG5y7l5p2bk6rxn3T45bH+PHvdqaPkwL3XvHfa/0KqV2DgHuc0q1TN8Jh4c32zA3RJCU0BbE1O7KmqJLxwD5XSr4kADMZaLVbcjwOq30PA+86q6k+VhG41sJreF+h8Y2cOXVH2cqcyiYyCthddu429KswkZXY7d19iCAzQNfPEL30Dc6M2uB+JYrZ3/xQWZnLLMzI9RSFPNNSx/AUBytltr15MV/z2ungDmjvYeWVhLqO70oTcI9PtnVrHlxdUI5tADwp+ZLA5A5Lk7QYb9CNfAktI6PZ/fEuevdnC9EArAPm7ntAPdMZX5MZR8Nuw7fLMdUC+fENDO4764O7gnlH827Zy+/5KIe+WiopaF+YTWaSBsY4dC6DAEJvSsmPBODDgGQ9Fw7na147HdwRcat/Fd44C9vEdbUKuMcl2YB6R6aLbCazLHCXkPzjbHbDvSU69RrbQMt9K04xt71uZDoeZTMZzG0kpY75TDh411FlHBW+Ze4Cftf/K4i3Ne4GuBdhDmNr3S3tu/2D420zmk37e2ntjl56+r/OJGrSp8yTOHTg+XcjknskkyeVtCwBXmsb+V554pV8zWungzsSaw2xYvL6OXkAtnyN1KhAwD0uyQbUO7aR43yfWaZlMd1MaAbia3YjJ4858bJMbHwSTqbmzQ/yvHKW0FiuWR/te1h497N1NxMmVYM7Z0k1zGW0k6qye7c17lPbu5Uz6gt/OcvAnLBGlPu0/m7eDL+eL8BLZhWnq1Uk2jqes3tlp4M77idQTIJvpMQjAQH3eOQaWOvE1hJdOipa2UBBZfCAjfezFullgYwMTl3NLiNhzNq7SnTy1Zjn1Qj5qDtTK2RkxWym4ojqhIfUZi9Kg07KVGaaNe4Hn5pVzqgucDcgHuYxfUNFevCLQ/QSR5A5xxFd0lAmt5fo1uVluiNJXdIwHZH1AVGDXEnMIqs5uYo6HdxxDxldV6SrpwTc41qFAu5xSTag3im2g244MkVCfZVmG5OAgHtj8srC0bCzRpr2qyfb8DAKo323j3Fp1iFI7Zhq+dDaZi8wNSnRGi+4e7Tu0Lj3MrQ/8MVBOv7SEr314wXlPJiGAoe3bQ930Ts/XUhDd6QPEUlAwD0iQaasGpi2XWnHvTJl425XdwTc2yVpTzsC7gkJvg3NiqlMG4Tc5iaGJjjSClNyW0N8egDeT/Pup3VH+EdF7TB7sU1fEFVGa9xhg6pCQMI0huG9aNu6w5b8rk8M0PzNAr301/PsjJouG9V7vtBFr39fwL3NSz/W5jax+dnxA/kyK+x4jTuvGAH3WC8byZwar3hr1y7gnpTk420XJgjr9rFJRVQOjPF2V2oPKYHVm4tsqrFCszfbCLOm86qduCkcvNvhII0oMXiQTu9ijfXTs5aZjDaXUQCPv4m23N9Dq9d309//xxm2uPGJRRlSVnEdtv7uMmvxlujOtTbOQVyDkXqVBDbeZ5mf5cmRX8BdwD3uy1s07nFLuEb9Au4JCT7mZpF8ApFHJAJGzIJuc/V4i3KSHVMTMR0JMp2xNeuWbQxAHL/YmVH5V2jUxzYV2VSmiw4C3Mu2pt2GdoD8+n3dtOmeXnrua3OptU0t97Ct/mY2MTyUDrv7Ni/BXDaHLMQXj3Do3Pn8DE/AXcA97tUs4B63hAXcE5JwMs0ifm3vsMScTkb68bW65QNlOvpiwq/0naiPtikMD9eM667t3XXWVJjMWBFjEA6yTGt2sXPq0zMM7vwRzGWQgIn/H1tfovt/dZCe/R8piCATMIVwED7zloB7fCu9vTWv5iANN84v0fzt9rYbZ2sC7gLuca4v1C3gHreEBdwTknAyzQ5PMikxEN2QGLbJTEAMrcIxcnpXisyflEK9PrxbEG+bwSCqzCZ2TrXBHRFyitC2M7T3DRfpns8O0NEXlujws+m3H4eGFpFu8mRaEcOSzUyVeDs5y9nD85RBXMBdwD3uC1DAPW4JC7gnJOFkmsWDCKnZYQ8tJR8SWL2F55Szhl4/m5IQK1qsntCR3tjtTiZUNoUZh6kMbNx/xhp3gDtDe88A0UO/NsimCiv0yrfmaCn93E4IC6myEufItCIfV0lzoxieKvK6W6HbV/JzvxRwF3Bv7moIf5aAe3hZRXqk2LhHKs7UVAZAus2xpqFFkpIPCWz9oJUkZinVsGg7pHqiyegsqHCuVeD+DNu4d61QF9uL7/1EL/UPd6nMqNiYZKGM8zhucir1+TtyfWVhvoL6iGzEiNZ061LKNsVBHa/zvYC7gHsLyyfUqQLuocQU/UFTO9nJSlJ4Ry/YhGuc2Faia6eXMgNCCYsrE83verSLDj2dcnW0dkyFRDW8q6gycEQtEMB9eneZDj07Q+VujiDzUDdNbOim5/7XHM1kKEoLNsa3Lq3Q3G0B90xcPAGdhD9Qd2+bw6zGLDgBdwH3mJeY2LjHLeBa9YvGPSnJx9vu1M4iXTq2HFo7C23u+y8k7PQYr0gyX/uOj5TpvWcyMkeIMMMRZUx4L7GGffUWjuPONu4Ad9i63/uFfnrmv8/RhcPZcvQc28hvtNgMTcA9nZdViTeFyBkQdl3BXAtJv66fy4fGXUP7xIMFOvBH2bq2olxRoxx+ti3J6qLsdIbqEo17QpMFwDv/bj5uVgmJMJXNwonxwntLtBxyagXcUzmNrk7t/EgXvftMyjXuXjGyph1hICfYJnzLg100sraoosicenOBNu7vpoNPLNDRX2RkM2KMbZzBHf4jAu7pvG4aBXc4fvePMrinzX+kBfE++K84xOWBFTr+3ZAPgRbaSuupkoAp3pkRcI9XvjVrF3BPSPAxN7t2L4erezu8pkXAPeYJiaD6nR9lcP9ZxsCdxw2zko/+P30cOaaSTAkbyrd/PE9v/GA+k5FZxFQmggUdYxWNgjvMtgZXF+namfxALrTunQztWF4C7jFeZFy1gHsT8kX0hinWrLZSEH3k6qn83KxakYXfuQo1aiVvtD93vq5xHJyekIjGKuZJ7s9q5ohE6vi6pfrMRm9Y0+zrcPCntb0ezUyZ6E1Vi46gzL4qewn7WM/41Xjsz4zKfSRVe+TpS6oZ9fJz1bf5oTIdeyl72ukHf7Nbmcd4y8X3l+gXfzUXq8ziqnwVvzm4c3WZ5jm5q5QGJBBwK/PeJZzDVdhR+4J31WH9wR4UiDpq31FW2H+iQOvvKYcG8RIvz96RgjJ/qi5Bna6+EVXOMEZUGYzRBBuU+cUUtY/1GWrlXL9jGpiKTjh0aIKdyC+2zjc3zi/z9R70HO4EibrHKODexJwjDvIX/t/+Js6snII6shB+raVBNnmymVQGVei/rXB3ThYa61f+ByYBqmg214cAXu0fpyuuYyo3/sqzqXKTqEov7xmPtTFovfzi6+6QHt5qK/Kw2sPfeOiYn1fOweeVTYqrLq8sVF0GshvDcfehepwRDb114bWhBkQyucx+C1krez/VRaWu6rlbXlqht36UvTcIkH8fQx4iysi9s7HV6B/33sBc/avzkbVuTLh16jA4Sn2mQZb/hwZ9/+McsiiC4gvWRr26P7x1cD6tjHOl8kbJ2181Lqvf3jHh75Vlfa7esFT+Vn0yxhvBMHNZBbIxL4d/8VxTBm/+cJ7ez6BJX9yTKuAet4Rr1C+mMgkJPuZm17CpzFkxlYlZyu2tPqumMo//YT9B8+Utt1lj/Z0/vNNeIUbUmpjKRCTImKpp1FSmq49ogG3c02Aq8/v/diomqbSv2j/+g/Pta6xOS+KcGu80CLjHK9+atUs4yIQEH3Oz4pwas4ATqD6r4L79kS564Dd6COYIukAL9sYP5uitH2dT4y7gnsAF0ECTjYJ7N7+47htJh3MqwD0t4NuAyNWhetORlv4LuDc6g40dL+DemLwiO1o07pGJMlUVSTjIVE1HJJ3ZyXHc3017HHefkQLY7/58N+39FNsv2OXI8wv0y/8zT4tz2bQbFXCPZEnHVkmj4I5wkD0cDvJGCsJBCrhHtywa9fWKruXOqEnAPaF5FnBPSPAxN9toAibE1750NAJjwJjH1cnVZxXc9ZwNTRYJ0Y4Gxor08jez6ZSqxyLgnu4rEbbNA+PIbhvOJwQRj7pSkoDJBPfNmzfTsWPHHH8hbW+/c+dOevfdd9UkfOlLX6Jvf/vb6vciO1otc8im+++/n06cOEGXLl2qO1HwLUKdZn3mCfr7j33sY/T000/bPk0Vh1rTvwr1pE3jLuAe73Uq4B6vfGvWLuCekOBjbhZgcZu94GdvZFOjGbN4Mll91sEdQkfm1DV7yvQGO3tluQi4Z3n2qvs+MM6upQyxty6FA/04R2+C+6c+9SkF3/hZs2YNbd26lRYWFuidd96hHTt2KGD/nd/5HXrjjTfozp07tGHDBpqbm6Px8XF68cUXac+ePbRu3Tr6+te/ToODg/Too4/SzZs3ae3atfSNb3yDtmzZQuVymaanp9V5KDgPxz7++OP01ltv0fbt2+n27dt0+fJldW5XVxf19PTQL3/5S/r0pz9NR44cUd+fO3cudeAupjJxrlQJBxmvdOvULuCemOhjbXh0XZEWZldUkhgp+ZAAMqce/vkiR5vI7ngE3LM7d3nu+fBUkRbnV1IR8i+sqQzg+tatW6malrRp3AXc410eonGPV76icU9Ivkk1C7MEZKi8cU7APak5iLrdtXeVVNSLLMcTzgu4T2zjCCSnV9TmWEr2JYB8JjP8djINbyhNcIdmu7e3l65fv+4S8urVq5UWHv/j+5mZGaURHxsbUxr5xcVFpU2/evUqLS0t0cTEBK1fv55ef/11Onv2LK1atYpu3Lihjt+/f786/+2336YPfehD9Itf/EKZ3KD+jRs3KpMbmOxcuXJF9WFoaIhOnz6t2oZG/5lnnnH6JuCe/WuhkREIuDcirQiPFY17hMJMUVX9qwrUy3abV05kWD2bInmmoSv9owUa5g3ZuUPZ9UXIC7irqE2HlyKJEZ2GtdXpfVi9tcRKjiWOzZ+8JExwv+uuu2jXrl2qU9/85jdp27Zt6gcmK88//zx9+MMfdjr87LPP0m/91m/Rq6++qj6H6QrMX5544gkF5MPDw+rYH/3oR8rsBkAPcxuYCMEuHqY2APn5+Xk6c+YMvf/++6q+v/mbv6GRkRFlhgM79nvuuUeZ3jz88MOqfpjM6CLgnvz6aWcPBNzbKW2jLQH3hAQfc7PdfQUa25htyItZRNmrnvOwbH4wm9lTtbDzAu54+3HmrexuoLK3+OPt8Zo9Jbp4ZInNZeJtJ0ztYU1lwtTV7mME3Nst8WTbE3BPSP4C7gkJPuZmC5zvBim/T766GHNLUn07JbDlA2U6+mJ251TAvZ2rRdoKK4GN95X4XrlUyWAa9sQYjjPB/Vd/9VeVlhsmK3/6p38aQ2vRVingHq08016bgHtCMyQJmBISfBua3XR/iY6/LFrBNoi6bU1AM4iwnQuzbWsy0obyAO6r2PEb5dppMUOLdHEkWJl6k3UgHRti0bhHtxDEOTU6WfrVJOAer3xr1i4a94QE34ZmNzK4nxBwb4Ok29cEol8sL3G0oEvZdIrMA7jvfayL3nlyQezb27fsY29p0/1lVnIIuLcqaNG4tyrBbJ0v4J7QfAm4JyT4NjSbpodRG4bbEU0MTRQJyWWupyDDYzMCzzq4wwRt32e76Y0fpMAYupkJkHN8JbCRwf1ECsH9t3/7t+mv//qvVZ8Rax1RZo4fP66ixOAHkWAQ2eXgwYPqGB0FBsc99NBDdOHCBZWoCc6qiDSDcwcGBpRTKZxSES3mZz/7GT3wwAPKmRXRYlDgiIrvEVGmu7tbnYPwk4hUg+NrFQH3zrrABNwTmm8xlUlI8G1odtMDrEX6ZTq0SG0Ybkc00d1fICT/OXswmyZQWQf3kTVF6hkgjigjZjJ5uuDSpOTwJmD6+7//e5XoCImPAOIvvfQSffGLX1ShHkslDhF77ZqKBANYHx0dVfD+l3/5lwq0AeQ/+clP1OePPPIIfe9736NPfvKTKvzjc889pwD95MmTKrETkjah7s9+9rMq4gyizPz85z9XcI9MrAg3iUgzOF7APU+rv/mxCLg3L7uWzpzcwWHN3ssmBLQ08A44eeO97Jz6GifsyaZVRQfMUHND3PIr7KD6i2xuyLIO7uv3l+jUa3K/bG7lpvQsjta0YX96HPnFxj26dSI27tHJ0q8mAfd45VuzdsSvvXyMvelFgZTQDMTXLDZlV09m15ExPslku+bJ7UWau83mMmezd9FmGdxLXURTfE2deVvAPdtXkLv3PYOcH4F9RxAOMg1FwD2aWWBLHxpZi0Rp2btPRiOB+GsRcI9fxr4tYEd6g+1llxYS6oA0G5sERqaLND+zQjPXReUem5ATqBh21rs/3kUHn8jeRZtlcO8dKtDg6gJH9REQSGDZx9YkoH2FHb5vpsTh2wR3JDtCUiSYrRw6dEhlK0VSJtiew8Ydtur4HVlRYb++du1aldkUWVGRVOnAgQMq+RKSNaF86lOfUufA5Obuu+9WiZampqaUCQxMYpCh9cknn6TPf/7z9IMf/ECZ2uD72dlZdQ5MbpAp9dFHH6VyuazMdNKagAm+QEOTBVZwyPMvrotHwD0uyQbUi5vWzPXlzIaXS0hsmWi2Z4iop583ZucFNDIxYQ10Eq/2L3JYyDSkaG+g25RlcJ/YWqTZmwx4FwUEGpnztB87uZ3fOh9fSo3yyk/jDudQ2J3DUbRYZC0yAzMKPr99+7ayZ8fnAHaU/v5+9fetW7eor69P2bTr4/E/zjHP13OE87BJ0AV29QsLC2ozgGyt3qK/15+nyTm1VGb5jBf4+SfXa1zXoIB7XJINqBcLe5FjQs/dlsWd0BTE1mxXb4EGxgp07YyAe2xCTqhiaH+HJtPzej+sGLIM7njLcejpBTErDDvZGTlueneJzr2TDjMZiKyWqQwcSKEZDyrQyL/11ls1Dwv6Pqh+fO+tA5p+aO/TBO7lbqK+kYJstMNMaJPHCLg3KbhWTwMA4NW7mFO0Ksn0nQ9w7x/Fq0IB9/TNTms9KrI2CfbW5w5lyz8lq+AOWc/dWRF72daWbSrPnt5lXUdpKSa433fffXTp0iXav3+/0pIjFCNMX5599lkV/eXv/u7v1N8wZYFZzde+9jX6whe+QN///vfpd37nd+jrX/86TU5O0rp165QGHpFhECHm6NGjysQGoSSPHTumjkFoSZjGoD2Yx+B4mNgAynH8qlWrVBvoB0JTog20DY387t276S/+4i9SBe54/nVzBKjbl0UpGdfaFnCPS7IB9arF3c+L+4os7oSmILZmlcadwf2agHtsMk6y4oltRbpzdSVT124WwR1OqTBNSktmzSTXXB7bTltIZBPcEUt9hcOC6f8hf/074rQjfKP53Zo1a+js2bOuaQKAw97dPA628gB0XfzawXc4FyEnAefeY82+6O/SpHFH6NxyD6l7pJR4JCDgHo9cA2sVcA8UUWYPKPGrwmE2p7h6SjTumZ3EOh3Hm7L9j3fTq9/JTjKgLIL7qnUMPosrYiubw4sIm7LR9cVUORzXAnc4hD799NPOLADoNTzjf/13rc/aMX0C7u2QcnraEHBPaC4E3BMSfBuaBdiN8UPp8kkGd1E6tEHi7W8CDpMI5XrpWDY2Z1kE9/X3lOj8e+zAzxGapORLAt0DBepjJ/7r59Iztya4P/bYYyp6DGzWoU2Hg+prr71GO3bsUAmUfuM3foMuXryoIrw88cQTtGvXLtq0aZOyN+/t7VVRZdpZBNzbKe3k2xJwT2gOBNwTEnybmgUoXT6+LEmY2iTvJJrZwEmBkEl1MQOK96yBO7SxeOV+/t302EAnscby2iacFxE2ME2mon7OqcPDw07EmHpzgaypsF1Pqgi4JyX5ZNoVcE9G7iTgnpDg29SsgHubBJ1gM4BLvDXPQqKRLIE77GN3frSb3v77DOyIElx/WW46K+CeFRkLuGdlpqLpp4B7NHJsuBY8nHo5c9wt8bxuWHZZOGGME2zBOXV5MQu9lT42IwFEmNn6K2U6+tIiLaWcMbME7og2gu5SheUAACAASURBVBwId66lx4yimfUh59SWAKJuwYwwTXMsmVOjWbHIiIu3KRIxLxp5+tUi4B6fbOvWDOecvlUM7pJUJKEZiLdZPJi6ejgkJGfHlZJfCWADDnh/75nFVJtFZQXccc1M7izS6TfZREa4PbcXDhyP73BENWSYTksRcI9mJpDDZGGOaF5y1EQjUJ9aBNxjE239irEjHVwt2TUTEn/szUIbu/7uMp14RVTusQs74QZWbynSIj+o0pxwKwvgjmtm2we76ORriypTqpT8SmCKN2cXDrMPUIr0GtrcJMtS/+M/OJ9490fWFDmG+3ImfH8SF1aTHRBwb1JwLZ/GbwpHppGkRx5QLcsypRVs/WCZ3n9BwD2l0xNZtwCcWx4q05Hn0zvXWQD3zQ+WOYrMkrxij2xlpreiNXssx24p+ZPAOAdmuCKBGWKdWAH3WMVbv3K8LsyCY1uCIsp00wCR4y+zCUWKtEqZFmiKOw+zt7V7S3QM9u6VnCmp6XHawX2I8x70c6QRgLuUfEugwG+bp7anK2tqviXe3tEhQd3FI/LQi1PqAu5xSjeg7lVrGdzPyAJPcApibXqUHVTn+JV/mhywYh1wh1c+NFFQ5m9n30mffXaawR1+Apsf7OJNz4K8Xu+Aa2h4ysqBcPOiPPvyON0T20oM7rIBj3NuBdzjlG4QuIvGPUHpx9+0SsS0keO5ZyRJT/wSyX8LMAG4dWmZoSRdJnBpBfcyZxne/kgXvffzhdRH5sn/6m3PCNfdXaIzby3Jm8j2iLvtrQi4xy9yAfeWZIyHMxurN1mGp4vqIS8hA5sUYAZOm9jK2of3RfuQgamKpIsltndfx07JNy4sp8oMLq3gvp4h7uqpZbp9NV0bnUgWg1TiK4EN95bo5KtyT8zj8kDQDeS3QPJBKfFJQMA9PtkG1gy72CJzvzy0AkWV2QPGN5foygnRLmV2Apvs+KYHyup1cVrMpNII7tsfLtPlE8sK3KV0hgQQBnmSTSmUOVlOy6bHi3T8u525pvuGiUoc0lXCXMe7uAXc45Vv3drxmhgOqpeOduZFnqDo29Y0/BiQ1nthVjSKbRN6Chrq7i/Q9G7LTCoNad3TBO7Qyk3tLNECx/C+JGZkKVit7evC4OqCMpFJwzURx6gB7RMPFujAH+V3Y1JPbtbzbpmfd3FIV+rUEhBwb2kttGYqg6YRieLM2515kbck+oycPMwhP2dvcDKKOwLuGZmyyLoJp0vE8r90dCnxDMlpAvf1+0sq+c6Vk6KwiGyxZaQixPjGWyhs2vJYOh3clWko3+8keVq8q1vAPV75Bta+bl/JyhIoJZcSgIZpaWGFY1PncngyqAAJlPitGjbnVxlSb11ODlbSAO54wzi9u8zXwrLYwHbolbNqbYE1spTbN5AdD+4SUaYtV7aAe1vEXLsRAfeEJyDm5gFuq9nO/fy7sjmLWdSprR6ad2iiFufJclROgN+TBneYx2y8n98+HOO3DymLuJPahZO3jrE/1xiHyIVPQ15zWzz4r3ihc+lUUxn4L1yQUJCxX7kC7rGLuH4DkzvYDpZt3JfSm3QxYQllv3mJopD9OYxiBAgVuThHrG1eouU27+OSBPe+4QJt45CPh56aZxOJKCQpdWRRAgUG9/FN7NOVY7+GTgZ3hD9GRJkr7HAuJV4JCLjHK9/A2gfG2JSCoX32RgJquMDeyQFRSACOeLiZiYNqFNLMcB02uPQNA16W2nrNJwHuALWpXSWCtv0CZ0TFGwcpnSuBnoEC9XF23DwnHQS4Xzyw0pFRZbr6CtQzQBziWlgm7qtcwD1uCQfUXyit0NBEiW6ck11qwlMRW/MwlUAipgvvyRzHJuQMVdzVCw10mU69tti2h1y7wR3x7Ld+qEznGdhvnl+hFXmWZ2iFxtNVvHlE4qWlhXjqT0OtnQzuCG+9NL/CgRjSMBP57oOAe9Lzy1qpEU7EdP2sQF3SUxFn+2vvsh5aUkQCSgJ83cNpFfbuiK4yezNesm0XuAPYETkETtlIwpLXsH+yihuXADZy7z+fb5vQTgb3/tGCCgOZ14hBja/4+M4QcI9PtuFqFnAPJ6eMHzW+GZuzFbZxjhfQMi6mzuo+X/u9gwWa2sExzXldnD0YX6KudoB7dx/RhvvKdIWB/cZ58dvprMVcf7S9QwV+s1xg5+x8K6g6GtxZ477APjwC7vFf+QLu8cu4fgv88B6eKsjr5KTnIeb2YdsJW1/RQMYs6IxWj8QlyLJ7/t1FDpe4Erk5QWzgjs0HQxn6PzhepKMvLkTe94xOqXTbkMDqLRyEgTd0eY0mg6HqUJCdauMOf72521BOydKPWwIC7nFLOET90ETcucoP63y/RQwhifweAriBbfPNi/nWOOV3BuMfGUKHAoARhQV2wLAPX47onhAHuGMzilCn83c4Rj0nVLqdYJz6+GdHWmhWAiqaDL9xzHuG8E6P4Q4FJBxT2x0xq9l1meXzBNxTMHvQVM3eEjOKFExFbF0osu0vQqFdPCLgHpuQc1Qx7EW3fKCL4X1RRSRaQfj3FqysogJ3vDXq5uggmx8s0xzfs068siga9hytuziG0tVLNDBWzHU0Gcitk0NBYvyj6zhG/2l5vsVxDXnrFHBvh5QD2hBwT8EktKELCI2nEjG1AGBt6KY0kRIJQFM5whp4QDyiNUD7fpOTFzXjyNoKuAPWh9mBvrufCM6ny0twPOXwjvJKPCUrJd3dwEYPvhzwe8hz6WT7dgH39q5sAff2ytu3NdiGIYSSxPlOwWTE2IVBNokqlQsSQShGGeeyagb4chdDc1eBJrcX2cmvSDcuLCtn1rCh9RoGd/jeTBZoeleZkFjl3KEly5xvQV6F53KNxTgoJOW5c21FvaHJc+lkcMc9AtHx8hyjP01rV8A9BbOBaAw9bAN980K+b2wpEHWyXWAYgonBsZciMlxOdjTSeoISgBYe6eOLvBFEpKKZ6xzFZYEXGBc4AC6yhh5Qr0F7nPMIrNlTpjd/NK9AHJpzbCJhV48NAQo0/D2DcDblA/h3gPrVk7w5kOWa4Exnv+lOyBzd6Y6p8NNDKMhm3gZmf4W3fwQC7u2XeVWLeGCu3ir2zymYiti7IFlUYxdxxzUA+O7ux9sca+gFvqHArAWJv7p6OJoRg/nwVFE5vp54dZFWFi2oRwjK+RmGe4Qo5XsQbOhVHOY7kjCp4xZRTAPulDCQne6YOg0zUHamz3PUoJgukaaqFXBvSmzRnwSgU/bPUnItAcDU0Gpx4sn1JKdwcA2byqRwDNKl7ElgzZ4SnXuHgS7nL5M73TEVyeTOvC380q4rVMC9XZIOaGdyG4fLOrYsoZRSMh9xdUNnlrx6iiOF5PxhFpcMpd7GJSDg3rjM5IzWJIBIWhNbO0Mh1en27UgiBz8YKe2RgIB7VHKGmWgLIAYHVRRJ0BPVhKS3njG2N75+RjJLpneG8tczAff8zWnaR4Rn2gprJ+5cTXtPW+tfp9u3S46S1tZPM2cLuDcjtRjOgcMYHMigdZeSbwnA+x4Z5sSRJ9/znKbRCbinaTY6oy/wq8B9Lu/RZDrdvh3zfPsKnOM7Y12nYZQC7mmYBbsPeK148X153ZSiKYmlK4iLve7uEp18VeY6FgFLpVUSEHCXRdFuCSB06cX32SQw57qoTjaTwZqCIgrhafM+z+2+fuq1J+CeotmACYWyfc75jS5FIk+sK+vvsZy2FucT64I03EESEHDvoMlOwVC7OMQxgO7S0Xw/zDrdTAbRqIYni5wYTrilnZedgHs7pR3QVj/bBC5yOLZ5DscmJd8S6OotcHi+gtJISREJxC0BAfe4JSz1mxLYsJ+jjCBBWM4VE51uJoO3x/BluHmJmUWwpW03AQH3tok6uKEeTgtdZFv3mRtyBQRLK/tHTGwr0eVjSxJJKPtTmfoRCLinfopy08ESZ/lFXO/Tb+bfFLDTzWQw1/2rLI27lPZJQMC9fbIObKlngMGdQ2jNXBdwDxRWDg4Y4leMSHYzm/NU4DmYqswPQcA981OYmQGsWldUWXfz/ua4481keEUiLwmiytyCxl1K2yQg4N42UQc3VOYMiH3YvbKjh5T8S6B3uEA9A0TXz8pNL/+znewIBdyTlX+ntI7oaKPri3SNw90uL+Z71J2edAmzC+XTPCIH8Y+U9klAwL19sg5uiR094KB65biAe7Cw8nHEun1WxjlxSM7HfKZ1FALuaZ2ZfPULyqdhdkq9ciLfzzDRtlvrdnq3nXhJuL2tF7KAe1vFHdwYHrASyz1YTnk5YmAcWvdC7h90eZmvrI5DwD2rM5etfk9uL9H1c8u5j90u2nZrXa7ZW6KzrHiS0l4JCLi3V96BrYndc6CIcnfAeo7AcPoN0brnbmJTNCAB9xRNRk67gggjG+8r07ED+baREW27tYC7+9kxdYzNojiEtZT2SkDAPWp5s7lLK2GR4Jw6vlESMUU9LWmub3A1UoMT3b4s7xvTPE9Z7puAe5ZnLxt9H9+EDJr5zwjd6SEg9WpctdaKJiMZU9t/fQq4t1/mgS0ilNa5Q/L6KVBQOTmgu6/AmosCXTstmoucTGnqhiHgnropyVWHoG1fvaVEFw7n/7nV6SEg9cIdZ3+8yzn3ZUjrRSrgnsKZGdtQpOvneSeb8+QVKRR9Ml3itzST2zojPXgyApZWBdxlDcQpgT6OkFXuJY6Ilu+3hqJtt1YRNmpDkwWJiBbnRVWnbgH3hARfr1ncAHv6C+q1o5TOkABCQ45MFen8e/nXWHXGjKZrlALu6ZqPvPUGyeSunV6iBc78neci2nZrdiXnTLKrXMA9Wfn7to5sZH0jktQghVMTa5c2PVCiU69zmvCFWJuRyjtQAgLuHTjpbRpyV2+BsL7OvpNvpYNEkqksKGR5L/Cb4tmbolxs02XmakbAPQmpB7SJ11ADbPN8E9nI5LpI4QzF06VufssCR9W8x0COR3pSaz0JCLjL+ohLAuv2len8u4u0mGPTTokk41494JP5mRVamIlrVUm99SQQC7ivcIiMhYUFmp+f52gZK+pneZlttpeWaNWqVVQqMZlK8ZUA5DQ7O0u9wyt05xpkxhno+LNyuUxDQ0OZlBrmf25ujhYXF531gLWAMjw8nPn1gPU8OTlJ99xzD33mM5+h+++/n7q6uugnP/kJ/emf/imdO3cu1LxBg4EEXHBSXcp3RLVQ8ghzkNxrwkiJHQdZI7pmT5ne+GGO6SqcKOSoCCUAzesg56K4nPOkgaJtdy8alSjyJAdTEMVihFdT+KpiAXcAGmDl8uXLCjrxg1JgMgHcAEKl+EtgZmaGjh8/zqA7q6AdYIIyOjpKW7duzaTYsIE7c+YMXbt2Ta0FPaaenh7avXt3ptdDX18f/YN/8A/o05/+NG3cuFGtcbO88sor9E/+yT8JPW/DbOe+OM+btqtyRwwjNGwAL168SOfPn3fda3Au7jXYQEkRcJc1EI8EVq0r0h32xYL2Netl4JErvkNYs3eIVq3vpYM/vuj6/vbPx7I+5Kb7j9Cfed+sNS2cNpwYC7hDu3rq1CkFamYBsO/fv78Nw8puE9evX6cTJ06otxW6AAZXr16twDCL5c6dO2o93Lx509X9/v5+2rNnT8NDKhaLjua+4ZP5BGj5AXTYWDZbMCd33XUX/ft//+9pfHy8ZjXYpDz00EOhmwH3b3qgPUlMsInCert06RJhw4i+Yk7WrFlDg4ODofuc5IF4s3f69OmqucRbENxrvBupJPuaZNuicU9S+vlte2pnic1k8mHb7gfuGtqvnZrlDKHu51engnv/KrZvL3LeEQmekdiFHQu4AwIAn7du3XINDDCwa9euxAabhYYBUQARvLXQBRAyNTWlgCqL5caNGwrcsS7M0sxbBGxgfvd3f1eZ3uDNBGSFuq9evepo8mvJCBAHmPvX//pf05UrV9T/77//fsMixZuCX//1X6d/+A//IY2N1de6HDlyhH77t3+7oTaGp4vK8ef62XjjumMjBfndvn3b1T/IeNOmTQ31OamDsQ5wr8EaM0uzm8KkxhF3uwLucUu48+qf4BC2gLe8vB30A/c9n55QE+vVtuOzTgX3yR2cIJLj9dvGAJ238FMw4sK+ffsieccFuNQmMAD2Y8eOKbgyS5aAoNbcQCtpasNrHQd5QDOMn0bK2bNn1Wt/bQOOc6EdXrt2rdK6Z7EAqgHX3rcI2IysW7cu9JCgnf+X//Jf0s6dO5UmFdpW+APgB6ZZL730kvp544031GfesnnzZvoP/+E/qDcXmEfI+Z/+03+qwC9sARD+i3/xL+hzn/tcKBOf//yf/zN99atfDVu9cxw0WZfe5wgzHlt39BubOm1+ZlYMmXR3d4dqS48fJkzadEmfCF8KyDgLBZvBo0ePRrIpzMJ4m+2jgHuzkpPz/CTQxSGLp3eV6eRr+XHG8YJ7PW17p4I7FEoT2znRloQtTvTGUGDtYSTgDnMBrRGG9guaTBM+Mcr169crzXGWC0ABWtSgAojCD7SzeNMAp1z8HlSgRYYJhwlTOG/Dhg00MjISdHoqv4cNMsDdhE3IBgDdyGbkn//zf65Ma7Zv317XURcbhEOHDtHBgwfpzTffVPb12PwA+s2NAvrz5S9/mb72ta+Fkhv6+s/+2T+jL3zhC6E2ZJjH3/qt31LmKI2W/tGCSnJxC5GFjAItOTYp3k0xDoG9PTYnYZy/Af/YJF64cKGqaxMTE5kxy8Lbgvfee6/qXoN7ETa7UiwJCLjLSohMAoA3zpJ6+fgSLefDSkaJxgT3IGjvVHDvHSoQwlWLmUxkV1NTFcGTLhJw11AO4ISGFVowbwFwZRU+MRaMDRAWBtzNsQNSoXkHEAEmatndAiQhN69vgAYyaHuzViAzgCbg2SuTHTt2NBwpB/bp0AZ/9KMfpccffzzU+dq23huVB8D+la98hWCDH1RgOgLwv/fee0PbTf+bf/Nv6Fvf+lZQ1b7fl9h/e/VWTsj0bsVcBusDsgRw+5Xe3l7lwIz1ElRqadyxTuEwHKaOoDba8T2UBAB3b8EGpp7vQTv6lqY2BNzTNBvZ7kuZ9U9wos9bVBEN7hraMUt+JjJ69jrRVAbhihG7fdFtTJHtBZ3B3hf4QV0F7rVew9dz9NqyZYvSKuNcrWH1yoPNckJpndMqR8AOxnby5MmqLsJMCJpOHfpSR0/xmiEAPAFXflpRaIphYuR14hwcHOBztmUyQkYtza527gzzFqLWehgYGFAa7d/8zd9UDqcA10YKTG3wZujdd9+lw4cPKwDE3GIe8J3+gR37n/zJn9DevXtDVw9znd/7vd+rsh8PXQEfOLKGzaywWTxnXaLYYOCNTK2NBsxk8BYj7OYY5kTYUAF+sU6xhvFGIshuv5ExxHks+oy3GpCJt8CXJisOtnHKSNct4N4OKXdGG6MbijR7Y4Vmrkei80uN0DS417NrNzvbkeA+UaCZayuSJDDhVVtg0wPX1QdTEMCjtwAGpqena5oIAMAAo7VADZq8RrSVCcvFt3nAOJz5/MwLzLcJOA7wDRtq2Pub8A5gRcxvAJJ3IwQgg72111lw1SrA/vbQmt40yQ4QDJnBGdQsUUb9AKB98IMfpIcffpgeeeSRljStWL+AQfzAURhvj7BuG3HWBPD/4R/+oYrj7t24NTo3a+9ie0J2BJqfqb0h1nUCvGEigvUVtsCcDQCPNQste5ZCtdZ6A4HrCkqCsPb+YWWV5eME3LM8e+npO1LdI4b32YM5spGxxQtwDwvtOKXjwJ3tM0amC5YiKV97tvRcYCF7UhVVBqDiF2kD0A4oCHK2BKhBa+k194A2FOHzslwACpCN12YZoABtrFfjC3iHLLzRVHAczES8YIF6YQtuOlai7onJMdqwfnMmRYexQwZRhYKsJwRsBqB5/9KXvkT/+B//44Y18FEJGOYx/+7f/TtfB9JG20A2VWSpO3v4jtpQY1OHcepNsvl2TJtjwWytEwo2HdjoejeFuK7gC5GlTUjc8wVwn95dpjf/ThIwxS3rPNe/bl+JwyKybXu8Aa8SEaFOsuQX+tGvQ50G7nBMRcSzuKOdJTL5GWu0CtxhQwsNqbdA4wib0aC4yHCag522V2sMjT200ig6MgYevPgdwKFNTdIsP/QXTo9eEIfjI+yCvSBeCyxwPEwaYFpkFmh5IXtobHUploq0ads0jQ1lMxQk3jgArrwygzkGzKviKvAHeOyxx+jRRx9V2le0F7R2W+0LIPqZZ56h3//933fNYSv1Il7u6IYCvffyBTYJOamuF1xLWGvYZJthQ9EOQmzCvjtog91Kn9JyLsYOfxO/sLO414Rx0k3LWOLux/imEmdOLQm4xy3oHNeP+N1dfaxxjTlMbRIi3PQ4+6A9WKCw0I4+dhq4j7GJ1K3LyzQf7BKWxBR2VJtV4A57UZgIeAs0xNBmBhUAGmyFTfjEOToOObTKMAmBZt4L7jr6SlhNGdrCBgH/oz1dHwANdeDVP+C4UdvnWmMEKCBKiTdaDmytt22rtkEHZEHbDLt4swDcESUGkGUWbJrwY9YP+Nh7/wbqXq6d5Af9+v/buxcoy4rqbuCnpxnew8AwMyAoKGh8o36gMdEoJBr1C8Z3NMFlSHzE4LfMioqsEIVFjCZo1Dw0iUaTBZGoSXxFkqj4RHxESUAFX2gUFERggAGGgWGY+c7vDHs4XXPOvefevrf79u2qtXp1973n1KnaVXXqv3f9997AC1lQnNwPRJKD+4FYYwfsOQmpRyThsNmPE2286nKObLihcKFJeYbxS8cOf5oilwLMXlE/PCvisms/OQ3rLOk+sj7uuOOq2Ovj5G+b96961asaFd9+66bX97N7lgrjty8rNm7YYW0nO3OIkpeGJjXOlOx+NBFrpin2vbmQcsNdZw4E7cdYk6M15zunKcY3TgLMB200/8xLa75OGTKe6jAPzY/6+k3Xbq9x9/xvf/vbu8iAgcGYtwF3bTHHtM3plrbHmnNPPRKU9tVPi3zHybxegrJTP/3QP7L0WazNpnee67yj+o1XPI/MtD3eobEWQ27edeaAeuuKagbu81mB+V4SWH/fHQ6p0+aYOAxoX47A/dCHzhZXfmP6KFJLcXXvAtxZlFMLls1MJI8uUU1sKupIub02epuMDceG28T9BUYASZtuL/AegAEItfGmSkIMhHbb+D073WyHGSzPuvTSS3e5Vf1NbdZf1uY0Q6dNmoMqwB+FPAAxvPgU5D/4/xxR7L3HquL2TbsSy8gb595vcmhyLAawjZ3nAiJ1EI1rjwbVVIAENATAy98p+I57In54yBoQCdAQEYbS8WZtbwLRwA2ZeaY6XKONo0hdD9Qcf/zxxTOe8Ywqug+AOiorvHHjjNoUTWmYuVa/p3LAvOLyYvu27VWbUWG027PSePXG2WlOfW41PT+cOvuNi+89xzhGAUhZ9Sn45l66/swD1LG2iEI4+Prh3gDOaRvNWX1wrec1jZM5aT2mfaA0tPnjmF/aHXM6VcK1I+azeey6uozrJ4fRZv3njFxvh/6Zu9Zbr3ee95wxI89ec9za0xbrMd55Te9QcguDBdnFyUsG7vNdhcv7/n3K8LR77jczdWnuA7Rfe+H24rrrdzVY9hr15WRxF7d/1fpScbtiCjlSS3Bp7wLcv/71r++yEbMyOXruZ7m2kQDTTRx5IDoirfSSk40m+PRtYBJISmkCNj0blg0unO3ifpsjoDZf8K5vTaEg2/j/dRBa74t2UoTqyol247c3gfz73/9+xSEP2LtMyDN30WgPsA/A9HOCjLjyKbB3UpBSdrQV2BBxhBKXghtjRAlQZ1gRA/CoCyj3nWcBSU1ReHCQU0XQcyJ9vXuBH3V1tUZ2XX/kjz5z7LHHVlb4ric8bfWT0+mnn15cdNFFXZvQ+TrjKh49q/RsSZsCxg4++B7VmIiEk0aYsVYpOulpTv2BvSI/peMClOLW1zOTeg9QDgD6JqU54sBrI9mkztzWasydXoJwjTli7Tad9rGEiwiUljZaHxkKpakvTYC9SXlI1wtrPpBdL9YIY0W9WCPhh9BvbbqvV3I67wbvPO8Gf0d9AfrDwbjeJ9855QylPAP3zksuX5hIQPjH9WXSHdz2acqWWQftl39025w47l0mwXIC7vuXEc5uunZbsW168m11GeKJvWYOcPfiv/jii3dpLCu4zaofgLKh2KQB0LbCihYKACtxU4ZLwEo4t/SoOyKUpEf8LFuskDbLUB5s0HUagY0MKOnXh14jZfNs6lskEkqtgm3OpiyCkawqngd8qzt16gXEWC8Puu/K4rof3P3iVDdAlVrB9RNoA3TIg3y1uy3bq7pTOoJxAaDTiDjqi9OLkCN5a4tx1wdgIRLfaBvqT3qKoM8itdTHN0JtGjf3qd8cmM94dVl1wklK7DQseAfsTj311CqCzDgKC2tY8fdZtVdxxJGHFbvP7ls9CjWnDqh91iWyTK/kS+m4NEU6CifguhW+3nenSeZgW0Qh1wYop+gB8uYpYJoqAq5TF2UknQuUwqZQkE20vgh9aX2lUZ68kwBy9Xs+mVMKmgC3+Z06/2p3UySukAnlI9ZY2zvP2uK83+QnQ/nR17oSQW7aYby101q1ZuvvU3Va394hGbiPY3Uujzpxm2++dntxx23TE0okBe3LYySH7GXplLr/ISuKG6/M1vYhJTjy2+YAd5s0615aAhj3oyvYWIDPlNOtPkASnaRutfc81tiUmmOjYQmuA0p1A4ep4yylwkZdB80UEPXWrde+t9ENEiovlUMb/78psVQbONJ/CkTqPGhDJ7tUFkBFlRBn9UxJlSiq5AcAMmtrqvSoG8BJLeiuB/LSbJvacNRRR80B0IBLWL3r/Se/JoWjfg0gB3gETUNd+pRG/TCPPLde6krOINSs+a4Ic+2EE04oTjrppKGqeutb31qcc845Q93b7yaA7Jvf/GY1zuR/4IFrikc/+YgqKZOMhU1Zdl0HbS3bWwAAIABJREFUXNYzxKbPAaiNSwq8m8aFYmAtpXPNc5yIUNIAU2su+NdAMEDJwu05qXLhXvdpZ33dWgNOtFLwbk55d6Tz2jylGNZL09zRNspjU+Iq74OgHkU9QQ9qAvnanVLLmtqhLutAu+u0JXIkk6bIVE0JyeqKW7RPfZSjOshvC40ZviQHHr7iLufUux3f+82//H2WgCyZ+x9aUiQu37bkre2ixqDEKBxR/c3SnktvCey2e1HRpNIs3lluiyeBOcC9aZPQNBuVn35RGmyQrIPpptREDVFvGwccgGDhrx+PA7TAav04GPC02TUlWgE20iP6+aZydyyfhjUkE0pGfXOOWODAQrQ3LIzphhtDD9zY0Nuir+xeevPjmd284e4QeHWLIJnZpJvoQNrDIpiOC6BPKYhxVR9lh+xSigBur34OwgkH5IDLVGaULVShKBQ44IcMAL5w3B3kWfNZQg972MOqDKrDlJe85CXF//zP/wxza997rEfjZlwiudK6e6wu1txrtrj6O3fuzKLaROcIa2zTQ4yLepuisTjlqBfzgcU3PbEx31FSejmPAuL8FVI6TxNPPJ7ZphwDzOkpFUpeqnxojzUWBgKyM6/UmyoEveY0kO+nvsYiQRVaS700tYNCqB0pHayN92+uB8Un6iZzhpT6qZp3nuucQqTrw/supaVRdqzbDNz7Lrd8QYMEDnvEbsVV39y65B1Sw8IeXcygvft0hzt2L+P3b9owPScu3Xs/mVfOAe42qjQ1vWYDUjarfiHm2sIl2jwA8RT428Rs7GkUGyDF9ZGi3nVhXayLMZzkUpoDIGMDq9drkwNq9WXY0sT/1ycnEnEa4dkAi58AVL6jhAAfbdQPIA1wr4MLbaYwuW/FbOkcsm5FccV3bqj6Vreeu079ZNZE+VAni3uqFJAfcBHjqk7jkVpIfQ/QdXFOrsvW81hQU0t/nc+rbeadsQr/BuPUT0kcdgzT+1hc3/jGN1ac92HKuCzu1hLZUXqMb4xVRR2554pic5m58KofbqjGK+VruxZwb/NJ6TIuIYuwVKcKc50S1SY384iCkAJmc7rtRKAtj0QTtxyoTZUC6wB1LTLytvmOmF9Ovtoy92q3NVkH7q4l19Ty71QkXVveXdrRNAZkSlFNKTvWb91hu8n4wEih3lRh8q5Rb/r+BvCt8Qzch1ndy/ue/Q5aUQhHOw3hHyNGewbug8/pA8oTl5uvm75oQoNLYnLumAPcWctTWgOgwEGwl7NbdKctXGJkCk2Bf68EKugnsTkBfjbpFKDYRIG8tN6mpD/6EVz0YcTv2V/72tf6OoE21Q1IATq9opigFwHudetpaoVbfUhRXPqVHVSk+nX9eM0sd8BFKr/6uARX3RxILbiphbyr/CgvTinS+iKSDdqA+cZS6PnAWYQ67PqM+V73mte8pnjqU586tKLwn//5n8VrX/va+TZjl/sBWKA8wiwCdQEYHV06vr78kpsbqSUULApq00mUB/Ubl3pjzMkYn/jcfLOW+r0T9AEATsdfX4x1U9E2IR7TklrpzRfrMZ3TlEKKbijSbfSbALRtA9d0uuaUwTunLte2dkQ0pFRR72Vxr1NlKDvWbOrDEg6nqYLuHUkZSE8gYq0B7gc/YLa49OOZKjPyxTqFFXJIXV0m29lQUmSmoaTAXZ8uPD2HNuwytgf9zGxJz8yy6iKrhbpmDnBvsmDZIAD3rjHcbTZpabPY98qyysIbmxOgCsTUC7DOkpTGII8IDCy49U3PBmpj7BcZp03wlIGmvgEIESWjrsDoW1jUgiZjMwdYUmtym7XMfSglARS271Ymt/r+FcUN1900p5ltx/JxURsYCs6/5wBALN9NjqSuAxgGKUFRQG9KC+DmmUAGq6z+GxfP6RdTfpA29LrWGHBMfeUrXzmvKtEk1DPKYt6a78GxpjhRZOsKKuC++ZY7igsv+OYuNJY2Trg2hoLWFB0pnEqjL+YE4J6eiJnvKT0s7b/nuC9dt66zttuUirZ1liqPgK0TsLRQ/MxV49vLWb6X8tB2ctjkp2OdCwWZljaA3eb7Yj1wTo0TgCbaYhgf0kR42ovShO9fP93w/vT+YADJwH2UK3T66+KMuGXz9uLWG5Y+PQJNpl4yr737/N27DAPqtD/z27vLbCGu3AncbXI2wtTC46XPuta20dYb2RYu0SbfFIu5zTmVZcvmHhzOJg5pGgud9damDwjics/JPlqCfJan+Timth3hs/AB5AGqyJEMURxsvnV52ki1IeXqusYRd+rUq/8PfehDd1oP9evqa0sH1o23zZkbLKzk1UZlavNdqI+LNpBzykf3IDz4fnHBm4Cb/jSFggTCWAjTqD+A+0JkONXWxzzmMcUf//Ef76RjDbvYyO1xj3tca9SeYeq1jgDmoBilgDrqPOhnVhSf++ilxaZb5qayMw9CWU6f3ytEZxphqE2xtvbMiV7O6r0cQvkUtEXxaXOQB5op3lHaQkHWIzzpqxOkNFKTdYUm08bPb6MSsdKrv972tnb0MlawjKcnmxQNDtuxhik8TYnb6hmXzQ9t5auQJlar0+zIrALu9y8t7p/IFvdh1uRyumffA2eKPVaVMdt/OB3W9uU0dqPu67ojVxTXCkO99PW3UYtmUevbCdxt0rKCpiHQIiFSl8yVLD5p1BcbEatPE/Brcsi04aAEACtR2rjl6lS/DRqAip/60Txw4ejcpjsf3nQv/j+6TuooRp7AeBqXXXv0ra4ItR1zAwg286jbRn7VVVeW/Zx7bBUOaG0zqant6gS+greuvSgKTeH4tGHQcInGQP+bLPht7SRHYzXoswZdQaya//iP/zhnjg1aR/36pz/96T1DoA5StzkcUX2sxV5K2YrdiuKKH/9v8dMr706OFM+KqC2pMtc2Lq7D86+DcSCaApEqc05HgPxezsNt0YmMLeDeVtqAcEptaTuFczoYlCLKg1Oy1LG2n+JBQQac0/so6YBzvd9N7fB9yleP/jbR+HwXSaviOmvRSVm9RBbkyImhf+ZLmngtYrizzMd4HngYqsxuJXDfMsh0zNcuMwmIInPQ/WaLq75V7jEZrC2z0Z/bXZTMfdfOFDdelSfCpE2EncDdhsmBMQXubVzNpo40RYSwSdb56vX7WJ3StO02vQjR5lrtaYva4dqmWMvu81ybvfYDGv0ca/sNDK5uCsIjwkNTBlD12dT1r87DTS1hrrOZAwptoSCjbW0AvJ/TbVPbbegUqqAOtSlu5OgIf1D56bP50BTrO5StVObAC8AzqBNsv7Grf89yy9L+8z//831vo1gCUEcffXRPpU/G1C9/+ct96+tyQRr73/j0Ou3YfNum4tZNc09gPCflesez28YljTDk+rZIR72iwsRzzCfjnzo6R3jTNlm0nQ6lCYqaHDfNVRFXgtYH1OLBp0UbnDa1nRjsUJCv2iWaS5NDLsWmKduxdjTRvqxxaz11Zq0r395pjChNuRdCaWh67+mPeryPrKH6ms3Avcvqy9eg4N1647Ziy1ydMQtmGUpACOptZbbu229ehp2f8C7vBO7BR003hKB2dLGCyh7YFGIOGGuK3sDpzQaZRqwIp1Oya9t8bUra5Hf87RkBdIBAm1wvq+AgY9PUtwjR18bLbosUE2Ho4vlkBuSksbLTSBpN8aKbFIG0X01tT2NBt3GLyZFlflDgbtzw21OrofpYRVEYUvCi3WGpHNW41WVhvrz0pS8tTjzxxL5Dbz380R/9UcVffvKTn1xx4dvWwOtf//riQx/6UN86+13Qlmm0lyzaFNcmPnasJwp6UzQWJ0H1UylKF2CaAkjvhH7Rmcxl1Ku28KZtsmg72UrDQTYlnwJWWcRD0XGSBQCnhWzMwbbxtM68m1IH8Kbsy3wFUipOL3phW+K0eqQda8dJQXr6ZQ0an/jt7/Sd57um+bKGxb2kynzzvEyV6bcOl+v3e+w7U6xayyF1bobUN515zS4iOfmU9UtCTEu57Yst4FXrZsq8McVUJd5abJmO6vk7gbvNiuUoBQK44WmilLaHN1FaWL0B8a7RFVKn07bNd5CTgFEIq6lv/aJ3NFnctSW1WLJKAjlphIyICBHtb7Iy2qSbksLU+8zqmPousMwBOfXoG03RPIAglvlBgXtbVIyIZBNRdNKxMV+Awn7JvoYZU7x2ILuXv4b5f9FFF1WgPbLk6vtv//ZvFy960Ysawd7ZZ59dAfznPe95xZ/+6Z/uzHQ6aBtTa2xXmadRWzwXeGT1Ta31bePi1CayD0e7myId+c749PMXoRgA1+m8a4rHXpdTkz8LgGqu1k+2yDtVKNIwmG18eXOfbNqAe1MoSO8v8kkj6Vx66aW7KNy96IX12Pz1ftedZdtoaxQObehCW0znXgbug67G5XX9bEmLOPTBs8UVF+0aPQT4XSpAvd+oTVNf+vV1vt/zi5mWqELzlcWk3b8TuDeFguzl5JZ2BOi8+OKLd+lfm8W+zbpok2bhDQpHm8V9IYF7WzjFXhspABhJXOpCAbSDK+tz17FsRlr7+rWpU2Kbxb0XcO81Lu4LCysLKRCSFiCXU2BXEBn3t9UXkWxCpinoBKY8b9R0Gc67b37zm3fJelnvrza9//3vL9773vfukrwLKPz7v//7CvClxTgDyAAbC68Qk6mvR7+Fb5ziBMq1ETO8nwJDfk0UN+Nq/qTRoNrGJVXQe4UtDKfmXn1q46qzdLdRy8hAZKs07n+qIOsz5SotTqjquRLa+toLuKubFT2l+DRZ0bWXApEq3G3Gil6OwfVIO+qzFlOLe9spSr+55fsM3LtIaXleU25JxQH3KmN1X7OttK7uKoMAu8ccc0wV+CHNzeAdZX9gGPn0pz+983TdPD7++OOLf/u3f5tzChR7jvet930a/c0e6RqfR8Qzirt3qneD79xnPVkjYRR0rc88N06e0jWUgXu3OY4mg+N+87WZ395NYgt71U7g3uQMZUFGFst+zWqzbkU0l6YY7ix6KbUmUpZbfBZhW5zkts2xXzuH+V4bgaMUZPZSHtocTlNevDrbrM9plA/Ov6hFaeKWuk9A2r+2UJDpuLRZ+YalynjBN4WCBCbDedD3KUDS/kFOebqMp7nyV3/1V5VC2FbMX8DeJtNGP2FRf9WrXtX3kcbzOc95zi5zu9eNno8u5XfQnyKsYb8HNlmf3dNEO+o3LkGz6BW20LzsFVaV/MKynLa9V4Qi96QJpULRrTstt9G60gzP+kA26bqljFI+mizubVllKWaUjjrlTzvQ0JryI9SV4pBBr5Cr9Ug75Icqk1LnBgkUkModcBeP+VufzFSZfutpuX2PIiPs3w0/ao4iE2D3537u56pTLlHRzj333OKXfumXKppYKNxPetKTqvfnscceWxmirDHvXkDfb+8e68i6tA+ef/751bWf/exniyc+8YmVEzzjhfUp6pP9zl7hM8/84Ac/WA0NI4r6nAR/4hOfqIwxlHa+dN6fX/jCF4pHPepR1bP+/d//fc5wZuDebXYf+pDZ4spLcuz2btJa+Ksq4N5m6QLaAPfIYNqreW1xh1koI1wiy5kfm59nWpgp1zZiknsWbdnmxYqZph/vknJdHTbtQa3FaT85pQIUKQAArLxQmuKyR6r4pvCaLMphSe0FkB7+8IfPabs6WR0GSd3eFPVC/yKpVh2oecF6udaLvgFqbRlfY5zUUwdCTenXXVOPS9/WNnPEdW1RgOLzFDA1zU/PxE8HpJvqA5KAu7/+678u/vu//7tngi3r4V//9V97xrSniKjLJtNEYWlqYyhvkU0TKLZuuoRgVV8Tz9rnwCOlrt7vLuPiXht0U9hCawnI7LWmeuUlqIc3rcvCnA5n1rriZN5R5OpW+qaws8Y5lNGY09oBWKfvGHWaX01+N23Oo96BgEhdltrRlLAsTsBSrrk+ol81hYK01uulyaHcvGB57Pc+Jr/02WtKi2oF3D+VgfvCb7OT+0SgXSZmCXa2t0R/nCawO019GdesWrln6etQ8tuvb1HkxvXcXG93CVTAneWI9TPljNogUBu60BZYgoHregnaQ2RxtJnY8GnTNiAgCCD+wz/8w+Kxj31s8Y53vKP41Kc+VTzlKU+pNmHHxXjdEZ7Nb+A1skm6hqbdBCJsXjR4G7Fr2lKbdxGVvlEyUkt3hNyrb5LAgg2dv0AKGLSTFbTOk7WZ62MafQW4AHLqpS3uvb4BeumG3hatRjuAkDqNIhLmaEtqce6Vol77jbt+owAF2Gzi41NWKC3B0dU+JxlNISjrWSTTMfq93/u94md/9meL8847r5C51Ni0lWc+85nFySef3MqZ/8xnPlO88Y1v3CVmdlt9J510UsV3byrG58wzzyz+4z/+Y6AMu6y8uN0xX9qS97S1qWntuda8t0bqdJsu4+LetrCF5pqwkb1KW+Im7wNKYEr/sZ4pcZSKuqJrnsapVl0pbAo7C1B7z9QzsprHsXbT9jYlFTMPtUFb0khQaYha9bmWclNX0LSDzPkMpMU4U07S8Jrer96J9dJ0MkIe1mKqjNXvc8JGeWSVDAd932fg3uVNv7yuEU523RGzxbXfL0+3exhXBwG7IpA1US57RYDrJXXzuG5Msi/YM+olgh2k9dhrKcD1MkhfltdsuLu3+x20oth0fUk5yjr+xE6BCrh70bMcNTkw2gx7WVujZylH3kbrXkfjwNwjHvGIKsGTDZEzH+sR2gHg9Q//8A/V0dbb3/724n3ve1+VQv6Xf/mXK8680H02TUpFWERZrGyuQASQkybtsUECz65jsXe/xT1saXJWs0GztgdQsHl7rpdMmgzFc226EZWirmi4h+zS6Ctpwhl1RAxufa+DBS9FMtYWcgVY1KcdKRVJPeTmpZZadNvAmrHUdnIOi6Pnq5siFRk+jXcAFopgar0HUFBlQomKDKFNISPTiDraDYj8zu/8TvH85z9/51AGHeJzn/tcNb8ANeNOBsI4/sVf/EWj0qbN//zP/1zNvVRx6DVPgFZ1ppGEzDPzF0e+q6U9nhOJqrSZbMhxkAyybYnPjG8a0aktGkt9XLTL/AEy06gwXUJBtiXzMk8prXVFmty0P02apg1plJiQV1PY2fAJCBpWXKsfTiTSMfZOM1fJyHrUDm0AqpuiuYTzbn1uUIKMXb8TgriHLCloKQXGukrfT21ce/0E3NMMzNoc7zzPibEPhScD92Hf/tN73wFl6MfbN5XZUW/szWMOsMtYIjSzvB4UVn4ZDFROv+3Nv/iLv1jNbXsyg5y1F995F1ubDHOMdJTeoLZ5D0tihx7muo9//OPFs571rEoB/e53v1t9Zo8w7619c9ocZ6zyuQhg9qfI8Kwt6rM32TPsiRdccEE1kBm4957P/B1WHTRT+jtsbz2Bmd4VsXR6VgF3E94Rbko9YEFlmeqSuIhTWVgMbe4WJQuwxfW2t72t+h+H+Etf+lLx6le/ugLqKAXAjkgfkticdtppxRe/+MUKGNHcAXycuRe84AXFr/7qr1YL+hWveEUl3bD0Ar42MxuxDRjA9+P7cFJh3a9b4gYdnqZwikAIy2FsjDbvcJZJgZsXh/57caWybDvtABS0Oy2u9/JKgX449ET9wFMblcSmru40OoU+2PzDCaj+bP3UD7J2XV3O/qdoAIlhTUVvSp0M9b+uCPbiQuuHOVC3zmqv05gXv/jFjRZNL3rWfy97IP7Zz352tbmkxQtd1Bix17vQber324je8pa3VJtJvYjco12DgnbX8y8JgGzNsdh2Cb8az2+LvLT7HmUOhSPvO2ecu4yLetuUeZuyd0KvYu1ZM+n4uyfWTZ3uZK6mcouY7N4hKe3D+DZZreNkr962cPpNqXauCSc3f3u+djT5N7guaEf1uikEwH79HnOUfFKnYPd5P2p7OucYANSfFiDIM1Kgb25Yh360LX3nkZc6AZ0wEgDu68vEOt/+dDajDfr+n8brWVVnS4v7jVfxI+vdwxTshvU8/V2vpem71OoeczPorIO+O9NW1+tva1sG7r3H2imMkKAbr85Zcyd53VfAPTJcplbcXk6P9U6FA6nfAVBZ2mMjFGUDUBcJAkjnxALkcCz5/d///Z3AHWWGRi+qB5DHIk9zf+c731n9j0rjb/zUoJewePmJzb2+idrYgCCKxLA8d5ssYJVunl0GNZJAhSU8BSDqAMCBnBQwNB3lxzPb4r6nbfJ8GzigXy+snuTSRB8K8G5ONPW5Sc4shkBTXYkx1mmfmjKjAjOskE0gj3LRRDkwLyl/LECDhMYzvwFsyl8K/LqMZ1yDL3/KKafMuYUyIN57m2NrW/3ui+PcJj53l3a1OXCznjzgQfcv9t5z36oa13Udl4h0lPaHIk656FXaknkBmV0UpUjEVad6xPO0x1F8Ol96RXjSHvQaBope46N95rL1VT9paHLSV4/3QkqH60UvpAylx/z6VQ8Fmcq1jR7nuvr7JPplDnkH10/HXFsB9/uWwP0zGbh3WVPTfM0e++zgtV/9nW7Oh9MEdqepL+OYo6vWzxR3bC7K+O05msw45DuqOivgDjjYqOubmk3MBsDC1q/YGFncgTfH2465gPALL7yweNOb3lTxqXF/FRxhm4soH+gULO2//uu/XlFjWOBtmOgyAO1v/uZvFjzZOReyBP/u7/5uBcD//M//vLKQAfaASGR4jHYGYAb6utB8evUPeG3i/6f3kJcfm3yEBvS7n+VUvwDXtNSjrzS1j8yB6xtvvKHKblYvNnTKSoBzQKfuvwB4AfS92uZ6ClH4FKRt8AzAyvygVNVBBFDVxHP0TNfXlSjW2SYnSM8zl9oiwZC1ufFrv/ZrnbKgeo55dc455+w8Uu03r9u+J9t/+Zd/2SWsIT49RXOQUgeh6u0VX7xXvU0g0vUPfdR9ipVbD6hubRuXsCbXx8VRdsSxrz+37lzc1p62SEb6RpkPLnvqM2KtUnK9d5qUXM+L6EcprS+iTLWFz6QwoFA52k99eTyLEhtGB/PRvK+DYeC6HhPffGI9TxUIY9hEL1RXOLmncnMq1Cs7brTdemwzIFjL1iGltiniD6AmlX0G7oOszum8dt2RK4rrr+jOYQ6wi+Linc9o5v1rnaTJxyZdYhm49xih0tBzyINmi6su7abQTfpYT3P7doaDnE8n42g2QLIQT9LAK29961ur8Ewve9nLiuOOO65497vfXfHagXkgp4lfDLDZwL0gXv7yl1d8NVxkoZ1e+MIXVnQJ97G6Aj42NlYyFrXIJDishX0+cliMe2f3vLPYfPstxcZrtlSPB1zIz+828DNIOwEOVj8AJayl6vYCN96jeMYg7Umv1RYbyh/8wR+0xgcHJNGwPv/5zw9MZWlrG669U6N6ed3rXld85CMfmU93Rn6vMG+OPn962cK9jOunCCnoZ5E2p6xXc4oCHtQPc2rc69bz6vMZAAke7LifPd/BJTcyA96DXkR21qE136v9gDuL+3c+my3u8x2HpXz/4UfvVlnab7+lu0U1wC7lmJJvnjH2mXtN/kmTLJ8M3NtHZ9+1ZRz8cpu49Ybuc2OSx3qa2zYS4M5SxcrzjGc8owLlNpYA2KzhooBEKDOOIxFZhvWuzh0NKy9NHkcZcAfMJHYA/oF9zqrKX/7lX1ZxYFmVcaHRbgK8T/OANfVNmLdrvtcezms5yMM84LSKxpIWJxMUR/NpVIVVlTJZd4b80Ic+VNG+Jq3sXzqh3bG5dFi+fmFeyE1RbgBkluVBqE2TJsel3J4M3Jfy6M2/7Whz3gNbby+jrQ2YVGeawO409WX+s+LuGswPuR5yptRRSnV8dc0buONS4peecMIJFXB3ZA9cA+G47cD5n/3Zn1URYoAc1/zCL/xCdQ+esYgqLHRK0HNwmwF9AB4g98PCzkGVo+oHPvCBigePRsHq7piZ4+tXvvKVqq758JfHJ+rx1SzLmYXXLzrA+FowGTWzvKNRpcVJAV8Kjs+jKk52WNhFUogiHjw61zD+EKNqV1M9MyuK4uD77wj7tnXHwcxYS1MWZutZgpT5hGUda6OnvHLAfd2Rs8V3P5ct7lM+1I3d22u/mWLPcp9oS7LUSyYBdoUn5izNUObkh3EN/ZHhzjvWvs1fi2FOlKSPfexjVehY3wnjaM9nuFPQ8GAHOEF9jG7+Dp8vz4IHYAanZGhuQZ30fnE9KixjDHqaPd/pO0MgwwGfOqd7KLx8oRhVlAzcm0d65V4lXXCforjluoUx7izHNTjKPs8LuAfHWYPQY9AHWMgB7tNPP71asBYrTqsIH4C3hSl2tmxpQDZLqQVmgeJwstC7X1xjmdnwmN3zrne9q4oCAqzjllIIKAYAAZ7dn/zJn1QvFcfJFu4gIf5GKdDFqEtq4r323xHCqV8JHr6XYcr17XfvJH+P2/u3f/u3FcdXBBF86jp14MMf/vDO05pR9eNpT3ta5csRz7GJoIiZv5NWgPd7Pmy2uPpbdzamNR9le5uyMHsPGJP5+pyMsp3LqS6h/3Cbv3v+1uXU7dzXUgJ7lL7pa++9g7vcL4JMk8AC7ALFADkw7PRMhDhg3R6OusV3KgJdCP/s9P0JT3hC5Rhun+bfxMcEvcbfrqcA+F8oSEnIRGliAHn0ox9dUXH8COWofonf0HWAdphBnZF9nUFA4AEg/b/+678q+qT3Mjqu+4LCmIF785LYu8QPEnBtvqk/hsiLavElMDRwj0yFFlJkOEVlYQHHT2f9ltiGViwCh8UttKMfixLQb8uOyWLpfjFfLfoTTzyxAvAAv6gyyt/8zd9UYB+I9xzg3XO9BHBYeyXlcT8g0ZXT6qXBabZLRIzFGFLW9tWHrKhCexU91l2cjkQbvTQpVZPar66yNBf5QlD0/u7v/q7isp966qlzrOHmxVOf+tSRWsPNfUnEIua6TSccpru2fSGvW7nnjuPy635QhoAbY7QvG2jqPDpMmMuFlM20P8u4r8/AfdqHeZf+iSCz+uCZ4rofbuuZZKmXYBYb7LYxaCzQAAAgAElEQVQlWIo2Ux4iKEC/RE+L3ZdJnYCU+nHvC5Pa96XYrqGBO9AcIRsdgwHUjsF89lu/9VsV/xeF5YwzzqjAEroMYI377jfqDI2dlTyiJdCiWUwdk9GYRXJwHBchIF/ykpdUTjGoOL7j7MoSD3gef/zxVYQRyRwoBwBpGqqtPkARa7lXNAfXR2ITf7P8A4ApKJmEgedYgr94283NrQEuAc3nPe95lWzJkexYQNKMt5PQn0HaQAHjnCoqUThLmWOiyNSz1IpOJFHTKAtqjDmtOO1xCiTfwKSWfQ4sk3WtmSl9IvrHbx6mD9aGNZuGXYyIQl1yQgzz3HxPbwnsAO4lVeb8TJVZLnPFKdvaMjPqjVduq3xchi31BEzoKJHUz7vVCTujlnWNNvjBD36wivJlL2f5tjejsURAA8Yi+zYajVN1e/2nP/3pCiN4j9uPw0jmf8YQz/G5d7t6GOnkImGNj8AUDIQAvn0frcZ9LPJYAd5J7rOXn/aa7xcnn7J+WFFM5X0oMnvvv6K4oZwnuSwNCQwF3C0owNfRmWRJsRlzFgXYLVQAHlgHdtFmfuVXfqXitwP3rrHgRIthdbfoLDL3AfFCPAL1LPgvetGLKqDPGRWNBjByFP+GN7yh4r6x5HM8VI+CpsAZNsIltg2D9v/Gb/xGBfb7Fc/lHItbHyHlmuKO96tnnN+zuh/ykDJE1zeao4for2PLiPajLcYCxcjx5jTRZvTNnHzpS19ahRSNkxW+Eqgtg8Za7zVuTm7wJ8PqftZZZ1WhTie5SL6y2x5FccOPR2957xUK0jpe7ChEkzwu42wb4C69/WWfz8B9nHKelLolVwLab76mjKLUJzNqvzbXgTvAjGsODKO6Ol2ztwPz9nyGMzQaVnDgHR/dfo7Hjgtvr2HoY1xTfM73JULE2l/x34WHBubPO++8CicA3TCB03qUWblgGEicogo7zfjkVJ4hCm0GnccJM4zitA9w1+b/++T3Z+CeDLgwsdeU/k/jPIXtN8fy94NJYCjgbkFGJlKLUdx2iwtYes973lMtSpkpgyYDsEtOw6EUt51FXqQYC5N1zjEXEE6rZknHY7dQASI8Odx5C1ZoSfewrnpBANL+lsUSYBAu8txzz91pabeI05TtIZ5BgHvc4xmALj4eKs6kgV3WVIuvKZwTuUYG2uiPPgDy/U4nBptSk3M1HuU//dM/7QTVOOjmkv6OslAm5SNQbCp15WiUzxllXfvfY0WpPBfVxj7K0hQKElinhIdyM8rn5bq6SWD/kkq37ogVxWUXZI57N4kt4atKI46x3viT0o/p1vn3o41e8qAHPajaC5dSyVSZuaOFSrV7aXHv4h+3lMZ52ts6FHCPEI7AO6qLAsDTvM8+++zqKAythaUdCJdgicUcYMIBZgGVCIeFHkCnwQPtjsD8T3NXF2dWmQZZ7lnGcZiBJECdMqAugJ8SEIBd3cccc0ylhbOUi+3eVIYB7uoJxUHSpEl0QhQ9wtFo6oSEqsBJB3UpTkgoRsaBhWMS6T+jWHxi/puHjlVZhfhbOMIdZXn84x9f0bccyzrOpaROvN9AubkfVMb1vnXjtpG+tK2J1L+EtUtCMda6XBZHAhm4L47cF/ypwj6WStr2Minfxp8MT4+ptzvALsXbnurE0h7NKBYnz5Tz4JrHiWZ8JnM3K7trGU/ie/uQ/TtNxOb/lKvexl1PswfDBk6SWdnrSdSiPxm4z52Rq9bNVPTaO24bzVxZ8Pm+TB84MHAHgIBeVnaA3ELkNOonuGwcRy0ezqVC5rGM+x9oZF3nTBpx310LlPsBsFi1hXICxNFgAK2gyADqFASfsXxHXcZOXG0KA6dX9AXPcoxXf1HUx7gJuAMcjtjqhXJy1FFHzfmMQyznRy+GNos+IOylEkmKvKAoJSlNI64hV38DfCz5TcDP9/04wvtaiKVn+Nbb585ooFJfKFLkS3YUp6AnTev8Jy/Ze50IkT0l8P3vf/9Iu4uDySnWqYby3Oc+d6dCO9IHjbgy9CqK3paS/zqqMGAU2jQpC8VcRBm/c1kcCQBza++zovjeF7LFfXFGYGGeaoy3bNoRq32YCDJNrQywi4rC+CHqixM0J9pwgH0E3cWehwoDwDPE2ft8Z1+1b9tz7YH2ZcY2FBqn9/5W8OMZQfghRWZsey3LvnsY7tzD0ORvWEF7GPwoEjCGvdr7mJIBf9jrYJMM3Jvn35p77eC2Z5rMwqzPUT1lYOAeNBng+ZGPfOTOdrBEo8AASKztJ510UhXpIxxUASYLDDh3LWCN3yZMZB24q9B3qDB+AHIg3aJEw2G5ZylmvUdJ4BwIkEZipmgQS7LrvDSa4mo3AXcL/O1vf/susvWS8Jx6Ca5920BwjiGreuQa/Y8U0YA0BYMC08T7Bd4pLOEI5EXmpKMfcN9j3x0x3W+7ubsGPc0Wd+PjBIay6PTl5JNPLliARl3w6fljAK149TawpVA4sK2/b/ny/vH28li9+5xp6xuFsG6Fcx3AzgKWQ0Eu3owQdWrtvVcU3/9iBu6LNwrjfbIABbvtMVOduI6yNFmp7WuMUVFSy3fb8+uWc3tZaqBqsqynz6rXHdfX73O6x4CgCMQgnGSUbHG/W3p7rpopVu6VaTKjXCsLVdfAwB1vPSKx+Fu8VgAc0AR6WdhZcYFmgBugpgVzNpEER+GA2hW409R5n3NABfpp0BI4UQxEEeG8woIacdx5vdPKI6IMIAVEp2UQ4O5eikdYVP0fSaCAc9zxKF/96lerUJZeNmgarAmsAa997WsrK6y2ADHB56fokJ96FEqGiC+cYSkr5EpJ4XBD3p4V1zZNEqB995K3Fimt1ccZ2EuWtZ0SEoWTL6vEtAN3sqMgcm6KF/qoF5gxpVRKAGX8l1KZXVk6spWWOlb3+WZXDcqVjbT+s5TkMY1tzcB9Gkf17j45UVlRruMbS4dzaetHWcYJdiVouuSSS3ZpLgv+9773vc7d6Mq3H2dfOjd2Qi489KF3xfYfrZ43Ib2b7mYMDNxZfVm4Wc8i42mIiGUNxx2AAXKBVhFehB1EfeG0ynIty2lX4A74s24DzkD4u9/97uJtb3tbdT/Q61iO9T8taDY8zduoIIMCd4oDKk6UsM4D0+g+UZwSiF6izXWgr9+AO0s74C2EYL2+pmnmmJCsAHfWd0eAlBUhM7sWshd6S0EjqjtORh+mHbh3ldVyvo7CJ7rAdZeX2VUTmtVylsu09H0HVWa2pMrkqDLTMqbRj1XrVhS7lyy0caWrD7Brv2IlD6OYTNQMQSgzgLYkd3ypGIjgA4EoUF/QY+w18ABnVjQbSj2fF3tZJF5k1HLC7rTS/u1ae7jAFOqAO5yW+o0mI2INvy2GOu0A9Bnu/I3CCo988pOfrK7xTKfdT3nS+3JUmXLi7FOGBFbma6iZtrW0VPozMHDHVRVWMFK7hzMawG6xnXbaaRU4xEcHPFmNRX7xGY6c7Ggs512BuwQ37gfQUXDQEESXwZ0DaH32/Oc/vwoHycJNsdAOLxhKg8XdRFsYFLij/VAU+gF3Jw1OIeqg3T3kpb2AO1Dv5daleNmQJaXFy24Q4M6i7llRMnDvIvHle83KPWeKAw8vo1Fcva3YvHH+tJnlK8nJ63kG7pM3JqNoEdAuDvf1Pxq9pT3aF8A94rY7VRO2UQmLuZPxcErHL0cBtQfbe4H5yBUiRCPAjiJDAQh/GKfS6nUSTRFQBKgQKQ64t3f6Ddyj4rneabS6PEf9kZnV3gvYO/VWV9yvzmxxLyoqrffBDX0SNo5ifuY6xiOBgYC7hQBABye93iTAFOVDuD1Oq0I/omiwLqPJ+BxYVwYF7mgpgLqY8UC8iDKoH9IYo8gA6BZrUHGiXZ7DqYVFOS2DAHf9RgNiXY+if9qVWty9MOpJnSg2keyI9V8bwxlHXSzpEgVRcFgJvAjJtw78I96669uoMl5edcWCheLU015V/OCyK3e2OQP38Syiaap1RRn/eV1pmb2xDCUXdKtp6t9y7UsG7tM38vIxAO0s7aOmx9SlNU1gd5r6MuyM3m330u/ogJnipp9m48ywMlzs+wYC7hFRJsI30qo5WCqOqABO4BD/nKX8zDPPrDjpNF4gmrXYsdigwN0xGzoKGgoajmxr6kSZ8bn6AGRgF2DF6waIWatp5U3OiF2BO9DOyk/7rxcAXMSaFLjHNU4b0HoiXKbPtQ/lJ4p2ovmkYSXJNbLDxrUUFqEx24rQmXWu/XvOObs473MfnXMUloH7Yi+3pfF8yZkOPCyD96UxWt1aubqM28+PITundpPXpF+F6sC5cMMVJUF5zPgrwK79g2Xd3mbvYvm2xzIaCQDA6o3Ggp4yqSUD96JYtX5FlUl3kAAWkzqey7VdQwH3VFiApoWcAnfgk3V5FMCdxZsyAKyz7KfA3cskYsGn7WPxTksTcA/AX79WnXULuu8kjZJgynGfF1md4+57zokAuvoc7VEmUHicStSdQyOOetPkQymq01z4B6AjNRXUIM8TL1vR31e/+tXFvuvvCgt2l7NSBu7LdZkP3m9WGaEiN92wvTGh1+A15jsWUwIZuC+m9Ef7bFlwnYyJHrNtAYIEBdi17wYNBS0GdZNTKGOck3XUF0Y99JZJLcsduK+YLU9Uj5wtfvrdEXswT+qAT2m7BgLuQZVhffYTnDeyEQqPdZ3VF+c8QDZQKSnCK17xisoCD8wOanH3IpBBNZxScewpC+gqACsOeGRpjXHiOOs7cdm7UmW6jDELA+u3OgHy+9znPnOAu/7h3Qs96IUmdriXGUUD1Yc8oghv2WZFJ2tyihLKQlMbKUjBmadMsOID7zPlIj3gkJmS/7jDJJOBe5cRzteEBKqXfBkq8vryKP6O27JclrIEMnBfyqN3d9uFfBQ1zJpcqDJNYHea+jLM+K/hw1Ry2+/MPurDiG9i7hkIuGs1jRtnHThVAEVUD3GygVKgVjx3YBI3G4Dk2OkzdA5OpIMCd3UDsgC6etyPmgOU+4yyIOQkHn09VKLvAOOmDKfDZE6NfopV7ViQg0wK3DnRoArV48dzoBEuUNjKfnHY22ZG1Jt+L0snpSlKxL+P/+uZ0TJwn5h1t2QaIlTkmsNWVEm9JHXJZWlKIAP3pTluO1tdOhRKliNRzsbS/2ScnPZUUsBuWk4+pXtks8WU/FJu+6jl5hR137VlZnVOqbksaQkMDNyBc7QPAJ7HOAAbiRjw297xjnfs5LYDtRxShSTkqHrxxRdXYRBf//rXd44qgxcfUWpYrSkE6hNZhhLAml8Pcci6rY1+vvzlL1fe70BvWrpSZVjVAXZKCAdZx4Hq8zkwPghwdwoxbMGVT8NeOmUgB6cPinZSVrQtiiPVvfabqbjuGbgPK/1837ojStpMOYduvTGD96U4GzJwX4qjdnebDyyTZ3EWH1WG46Utjdz6YSSw1+qZKpsuI0wuS1sCAwN34LmeuhxA5iyqiBeODiIMIaCLZw1IigKDHwdgA/2S4HQNB4kCAoii2aDKcIYVtYblHRUGheSd73xn9b/QjyzxKCpRcMzTFOy+6+qcGvUIVSWLqfrQX5SuwB1HHsimcLDSRxHvHTe/S0HRofjUCw48Lrzi5EOSp7Q+oZ/2OXAHcH/843Ic9y6yztfsKgEZVtdJp15mV91YRiPIKbKX1izJwH1pjVe0drY0vPA1uaPMrSBM67gdUZemlHKru0hAqN8bxpCgq8uz8zWjlcDAwF2MVtx24JmjZQBRUVxQNoB0PxwxhWpkBQ4LucyVnEyVrsCdNTm48e4RVYZSILOomPGoOYB9PVoLmgrrtgQQrOORMKIuul7AHfCvp2IG2iMjZL2OrsBdMgoKyytf+coqln0UvH2RZ5oKapD4t000H9dLhiEpVJRezqu7712mNi6N8o886vE5AdNo18+yq23VemmyF5Zju+yEPIYOZ+A+BqGOucoqNOsRZXSnktqQQ7OOWdhTXj3fCErfLRuytX0ahnpg4C59PEDJws1BFWgGpIVslMGMRVyUFRFTcMFZ3NE5cLtx3TmannXWWVWSIk6swipGXPhwxnzWs55VUWvEPXe/yC2syzjyYpWL264ulmzfA/ei16CCPPCBD6zGxTMvuOCCKmRjUHm6AveumUS7AnfPpSjIIlePNU922t8Ezp/+9KdX8kGRIdug6agLJektb3nLzmg3lBPOvxxj24qj1qOOeFzxspP+385LcubUaVjCC98HMcEr8H7FndnJaeHFP9QTM3AfSmyLdpNkaAeUnPabr8nJ0BZtEKbkwYIMrC+zYl/97RxJZkqGtBgYuAcIleIY/QWgBLBZiEWVwSs/4YQTqiymQCrLvM9x0/HBTzzxxIpKA5hHmEZ8eT+oICghijTHlAOAH6BHCfE/uowwVKzN6lQHug6KjOJv4J7F3SlAZGFLB6yXxX0cwN1JBcDN0baeXEl/yUIIyUjrTCGipNQLxYXclNRyT3Gqx4tP+3ruuecWW7ZuLp745GOLF77gbit9Bu7TsowXvh/4krI2bvhhCd4XICTdwvdwup6YgfvSGU8+SSykKGlbNk2HhfTwp64o1h0zU1x4egaPCz0TUWW3llSrfGqz0JIf3/OGAu7oMUGRAdgB5Wc/+9mVZRyVBQhlEQZKgetTTz21AquoMwoajWvx0/2wOEcMWOAeneRe97pX9R1qDWu6yDHoIJ/61KeKN7zhDdV3b37zm6voNqLcAO4iqgSA9xyUF5lMm8pCA3fKBqXi8MMPr2hCda679qHmUIDSz31Xj/dOoWGlH6SQN1k8+fjjihedmIH7ILLL17ZLYLaMUnDvo1cWV1x0Rw4XOeETJQP3CR8gzSvZDHvsXfpOlZmLf/KtOxc0csw4pROgvdqTL9xeXP7RHNVknPKu183Hbb+Dd5zcLGQkooXq33J9zlDAnRUc8I3ESkC4AoCjybAMH3nkkRVov/DCC6vPUDk4sX7gAx+oADgrPMDP+TSioqgD2AfKAXRcdRZ6QB4o58wJ9Cq47cC+OkSqiSRJ9eRILOfhSJoO8EIDd8/HdScrSonTiLrlvWkCssDrN+CuCHXJ+Tey1XadtAHcn/Ck44qXvjgD965yy9f1lwCnVTQskQpyxIv+8lqsKzJwXyzJd3uudbS6BFiyFm8+5LpuN9111aYvrBno+oW8OIP2hZT2rs+SXZd/Ww7lu7jjMOqnDwXcNQLtA5DkOAqAfvjDH67oKSzHT3va04qPfOQjFTgHUL/xjW9UgJNlnGWeFRwIZ5lHdVEP8M7i7H5g/rGPfWwFytFdRI3B4wbWgV+0EaDWdZxUtQV49zz1ul4YSPe2FcBdIidOnlFw9PVjEKqMeuq8dYoHfn09jnu9DdpP4fE7+pgqL3wD0Ib0RbhNkWxY4snP6cOgRXu06+GPeHjxnOc+ozo2Uwbt76DPzdcvDwkAHSJfAB3XXJataZM46hm4T+Ko3N2mex61wwmV8rvPY64fqLGTCtwzaB9oGMdy8T0fNltc+fU7qzCQuUyPBIYG7qzuqB9HHHFEJQ0AHLgEYnHfgz+Nm+4zYJ3lHWUDhxsAZTkGwOvhGoFaBfAFXP2IXoMrD7yLAe96UWQOO+ywynovAykHVMD9kksuqYCuGPNt1nb1A9y77Va67TeUQYC75EpNpQ24uxZtRt8pLNEGITadGkQoS213oqAvW7Zsqaz0wyZvqrdvZRlhZs995mrgXfs7PdM+92QcEsClxM+Vin3rlnE8Idc5rAQycB9WcuO9TxbUAw7dkRQnOMjTANwzaB/vvOlSOx+krXdsLzbn3BtdxLWkrhkauOsl4MnarbC6s4j7X3QTNBkxxYFNgB5dQ3ZTHHRgG6UFn919dV43ug0lYMOGDZXFnZOmGOgA/DnnnFM9S/243hQC9auLVZnFXukFmmN0RMcBoJvK7bff3hP0xz0rV65sBdPAdlM0m/R5LO/aEqAcYKfM6GP9fr4Erh1FsYnfen2Zxv4uy3vX/o7i2bmO6ZaA0KNry3jvwHtO1jQ5Y52B++SMRbRk9cEzxR77is40V9Fd6sA9g/bFn2vi/69an7OkLv5IjKcF8wLumhQJmSRbYvFGyWANx3NHXxH2EZ1GWEbfC/WI/84CD8SjhUTcdHQZ9fleVlRg9atf/WpFwQHmgXUKAMu96DV18C4yi1CT6DFoMrm0S0CosT1Kq3uO6ZpnyVgkUOrD6+87W2zasAO852RNY5HyQJVm4D6QuMZ6cbmtFavLkKooZkB7WpYycD/mjDL24F0lO6KOdRr1rBy3XR6AW2/IHJnFG4XxPXnewD0SBbG+y4z63ve+t3JSFVPd/zjrp5xySkVzYTEG7NE+jj766CrmOroNKz3rNTDP0g7ks6ILcxjX+4wFXvx21mg89wDzLPl47T5nbc+ltwQcNNjIHc/mkiUwDgkAJfuVFp+Ve5UO5+U8C7+KcTwr19lfAhm495fRQlyxZ0kl269MYiaT9SagqgFXLVXgXgftOezjQsym9mdI3LXh8umJTLS40py8p88buOsS0C1aStA97ne/+1VUGf+LiuJHDHbOlcJFyqAK8PeikqgTZUQYSHQZ8c85s6LjAP0UAQpB0GNcy5GzCz1l8oZhgBZh94xAieZpbjO/7gcZvA8g/XzpgBLgsHrIQ3Yrrvza1hzvfUDZjfLyDNxHKc3h6gLa8dmFeuxVliJwz6B9uDkxjrsECnDSmeO2j0O6k1HnSIB7Ct6FcDz++OMrizgKTWRTBcbx0oFtdBehIsVi58zqB6BHc3nd615XgX4ZUjmmosew4ruXdR6fXV1+o8wA7SztrPu5dJfAmjIzH7rMlltHoAl0f2y+cplJQOa+tWXIyC2bi2LjT7blCAeLMP4VcC/H4PtfytmyFlr8lFenTxU15kfl/O9jK1lqwD2D9oWeUe3P2610g8Ntv+HH2SA3OaMy+paMDLhrGrB90EEHVZQYYRbx12X0ZG0XScbfrOQiygDhqDCSMsmC6npZUT/72c8WZ511VhVhBWAH8vHXAfX43v148ZxfRV7xd68IMqMX23TUOFMCKhvKxqvLRZ6x+3QM6oT2Aj2LxfHgBwhPtrUC8bksnASyxX3hZF1/Eq6xPAfX/W8ZNaZjFtSlAtzrTqj6nOkxizPH6k/dZ81dWVI7zrXFb3FuwTASGClw1wCRWg444ICdSYI4nL7rXe+q4rT7/bGPfWwnUBdd5uyzz94FuHNm5aAaQB2vHb89gL/nAOr478Il5jK8BFaVfEvJc+64bfg68p1ZAoNI4KCfma2cpjaVkY1yNr9BJDf8tdniPrzshrmziupxUBkJrIyydM1lg50ELwXgnp1Qh5kV473Hyeb+pdMza3uO2z5eWS927SMH7tEhQH3NmjWV9V24x6c85SlVUiYWcjQZIR4DmJ922mlVqMjgw3Nq5dx6/vnnV5x4IB5v3v/u54TKiRVFJpf5ScDR2v4l7zJz3ecnx3x3dwnYYPZcPVOsWrsjbGRXS2T3J+QrUwlk4L5wc8K83rtMZrrx6u3FbTc3O6D2as0kA/fUyp4jxyzcvOr3pHVHlO/Tkop4Rz7N7CeqJf/92IB7SEaCIhz3iEGO8sLZFBgXgUa0mDPOOKPiuAdwB9oBeZFlUGeiAOzCPQLvuYxOAvuVqbbv2FwmatiY+TKjk2quqZ8EhCs7uLS+b/zptipJSLa+95PY8N9nqszwsut6Jyu7dynFdMPlw3OMJxW4Z2pM15mw8NcJ77zXASVwz9z2hRf+Ijxx7MA9+iTJEN66DKFtGUub+i+REaAuVGS2sI9vhvBEv6nkut+ZfdfGJ+Rcc6ME9ispBcJGAu85adN4Jkm2uI9HrlHrqnUzFS2GhV2ox/mUSQTumRoznxEd772cnleX71AGkH6Oz+NtSa59oSSwYMC93iFOrIA8AO9HaMgoIsP4AdJl9Jz68I4LNdJ9niNVvbK55LvnkiWw0BKw+aw5rATwe8wUPy05wXkDGu0IZIv7aOUZtTk1OuwRu1WJlG6+Zvq4xdnKPp55M8pa0V33WXNXkIlRVpzrmlgJLApwn1hpLOOGAU6s7pVjy/CnvMtYgrnro5BAlaBm3YpSgdxWJajZlk+ARiHWKmfD2vuU4SC/mAU6CoEK8bhPSU1AUdhQgvY7p9DdKlvZRzFTxluHfRu3nY9aphqOV9aTVHsG7pM0GovcFkmZcDQ3/DAj90UeimX9+Mp5tQTwOxKEladv2dlq3vMhA/d5i3BnBfseOFPsc2Bp4SwdATlWT5uhIzugjm6ujLsmUWQ2bzQPx/2kXP8kSSAD90kajQloy+p7zJTWzqLYkuPATsBoLO8msCaJ+y5B2M3X5ERh85kNGbjPR3o77t1j3zLUcXkqyZEfNWbaQu5lwD7/ObKQNVQUmbsUyIV8bn7W4ksgA/fFH4OJagHO5r5lOLObSkeXnJRpooZm2TYGYNp7/5nCRoXKtXXLshXF0B3PwH1o0ZV0mBKwl1mm5bu45brpm38pYCepHOZx+PmyUHfuJwfLzaWRrVQkc1leEsjAfXmNd6feosvcekO5Qd3e6fJ8UZbAgkgAleseD96tDHl2Z3HztdNHURinEDNwH1y64TAtWsxPvjlYEqXBn7Y4d2Qr++LIfb5PnV1Z+qQdOltc98PpnJfzlc+035+B+7SP8BD9s2Gtv+9sce3/3pmdA4eQX75lvBJYtV5GyqJyxqpCmE6hY+CoJZjDQXaXKAVxVekg7fRReFJZfqetZMC+dEeUD9CB9y79f0pftO0Zty/dgZxHyzNwn4fwpvlWm5bYsDeUmS1zyRKYNAnYvGZL6owETjeV/HeOgrm0SyAD9/6zY6aMiLv2iNkCcL/2+3dWJ46Zx95fbvmKhZUA5+gtt2U/tIWV+mQ9LQP3yRqPiWqNpCIcVbfePn0Wp4kSdG7MvCQgsoIoNJuu31bxkO8oN7Vc5kogA/f2GYEKY/4ARDdetW1ZWNhJ48LTs7l2qS/IjPUAAAKUSURBVL0nKJfW8sbypHHaohkttbFYzPZm4L6Y0p/wZ3MGlNXy+h9la+aED9Wybx4LPCfWfUrwtWLFTHFtGUYyHyPfPS0ycN91iQDsBx6+orj9lpIOs3F7lfV02hzys+PpdL0a15Yx2zf+pDROZIfU6RrYAXuTgfuAAltul+N63rl1Onmey20sl0t/RQE5+P4rilvK1POiI20tLfDTRnkYdCwzcN8hMf47qDBrDp8t5Iq+5ntlpu4p85FoAuv6niPFDLpqJuv6PVftOBm6MdNXJ2tgFqE1GbgvgtCX2iNREW7ZkKPMLLVxW+7ttdHttXqm4sJvKROUVCFOl2lZ7sB9ls9OSTHguyOc6KbyfbbUKFUA+eUfbZ7DvlPWHUMdmVsyYF/6i9683a90ykflyiVLIAP3PAf6SmDlXjNVau9brstc977CyhdMnATwQlFo7vFA4dO2VbHgp40S0U/oyxW4s7AfdL/ZSoG76tKtxe23lpJagq+xY84ouWBlSXnp2breb+ZPx/fyWCiiHOWSJZCBe54DnSSw38EzJRe0qPiguWQJLFUJcEDc+4CZytoqagiHVmElp7Ec8uAdYE9Ze5/Z4tCHzBZf++jd2atuurpMKFRanhe7vOnMaxqbcPIp64dqGt+cvQ9YUSXsmt19psy6Wzot468vUBl1fwK0az7g3gusu6bNKr9A3c+PGbEE+GKsWjtTbCiz9eaSJUACGbjnedBJAlVs99JydW3JCZ1WoNNJEPmiqZAAnvPKPXdkxMRxvuay6Z7X9z92ZfF/nrl78d6Xl5yhCSsBdIcF6tGd3ctTwXVlOEfjiVKw9bbtE5NlVx+H6V8dtLcNW6bCTNiEHmFz7LscqK8vQXved0co2CVe1f8HXWPkWu2fHa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C:\Users\ssgj\Downloads\download.png"/>
          <p:cNvPicPr>
            <a:picLocks noChangeAspect="1" noChangeArrowheads="1"/>
          </p:cNvPicPr>
          <p:nvPr/>
        </p:nvPicPr>
        <p:blipFill>
          <a:blip r:embed="rId2"/>
          <a:srcRect b="14444"/>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ssgj\Downloads\download (1).png"/>
          <p:cNvPicPr>
            <a:picLocks noChangeAspect="1" noChangeArrowheads="1"/>
          </p:cNvPicPr>
          <p:nvPr/>
        </p:nvPicPr>
        <p:blipFill>
          <a:blip r:embed="rId2"/>
          <a:srcRect b="11656"/>
          <a:stretch>
            <a:fillRect/>
          </a:stretch>
        </p:blipFill>
        <p:spPr bwMode="auto">
          <a:xfrm>
            <a:off x="0" y="0"/>
            <a:ext cx="9144000" cy="4724400"/>
          </a:xfrm>
          <a:prstGeom prst="rect">
            <a:avLst/>
          </a:prstGeom>
          <a:noFill/>
        </p:spPr>
      </p:pic>
      <p:pic>
        <p:nvPicPr>
          <p:cNvPr id="34819" name="Picture 3" descr="C:\Users\ssgj\Desktop\SK Shyam\Class-10 English Study Materials\First Flight Chapterwise Study Materials\Two Stories About Flying\250px-Frederick_Forsyth_-_01.jpg"/>
          <p:cNvPicPr>
            <a:picLocks noChangeAspect="1" noChangeArrowheads="1"/>
          </p:cNvPicPr>
          <p:nvPr/>
        </p:nvPicPr>
        <p:blipFill>
          <a:blip r:embed="rId3"/>
          <a:srcRect/>
          <a:stretch>
            <a:fillRect/>
          </a:stretch>
        </p:blipFill>
        <p:spPr bwMode="auto">
          <a:xfrm>
            <a:off x="0" y="4724400"/>
            <a:ext cx="3175000" cy="2133600"/>
          </a:xfrm>
          <a:prstGeom prst="rect">
            <a:avLst/>
          </a:prstGeom>
          <a:noFill/>
        </p:spPr>
      </p:pic>
      <p:sp>
        <p:nvSpPr>
          <p:cNvPr id="4" name="Rectangle 3"/>
          <p:cNvSpPr/>
          <p:nvPr/>
        </p:nvSpPr>
        <p:spPr>
          <a:xfrm>
            <a:off x="3200400" y="4648200"/>
            <a:ext cx="5943600" cy="2000548"/>
          </a:xfrm>
          <a:prstGeom prst="rect">
            <a:avLst/>
          </a:prstGeom>
        </p:spPr>
        <p:txBody>
          <a:bodyPr wrap="square">
            <a:spAutoFit/>
          </a:bodyPr>
          <a:lstStyle/>
          <a:p>
            <a:r>
              <a:rPr lang="en-US" sz="2400" b="1" dirty="0" smtClean="0"/>
              <a:t>Writing Style</a:t>
            </a:r>
          </a:p>
          <a:p>
            <a:pPr algn="just"/>
            <a:r>
              <a:rPr lang="en-US" sz="2000" dirty="0" smtClean="0"/>
              <a:t>Forsyth uses his background as a journalist to create </a:t>
            </a:r>
          </a:p>
          <a:p>
            <a:pPr algn="just"/>
            <a:r>
              <a:rPr lang="en-US" sz="2000" dirty="0" smtClean="0"/>
              <a:t>in his novels an atmosphere of “being there” for the reader.  His general style is also that of the journalist: </a:t>
            </a:r>
          </a:p>
          <a:p>
            <a:pPr algn="just"/>
            <a:r>
              <a:rPr lang="en-US" sz="2000" dirty="0" smtClean="0"/>
              <a:t>crisp, factual, and clear paragraphs that efficiently </a:t>
            </a:r>
          </a:p>
          <a:p>
            <a:pPr algn="just"/>
            <a:r>
              <a:rPr lang="en-US" sz="2000" dirty="0" smtClean="0"/>
              <a:t>convey information.</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p:cNvPicPr>
            <a:picLocks noChangeAspect="1"/>
          </p:cNvPicPr>
          <p:nvPr/>
        </p:nvPicPr>
        <p:blipFill>
          <a:blip r:embed="rId2">
            <a:extLst>
              <a:ext uri="{28A0092B-C50C-407E-A947-70E740481C1C}">
                <a14:useLocalDpi xmlns="" xmlns:a14="http://schemas.microsoft.com/office/drawing/2010/main" val="0"/>
              </a:ext>
            </a:extLst>
          </a:blip>
          <a:srcRect l="8333" t="16667" b="8889"/>
          <a:stretch>
            <a:fillRect/>
          </a:stretch>
        </p:blipFill>
        <p:spPr>
          <a:xfrm>
            <a:off x="0" y="0"/>
            <a:ext cx="9144000" cy="2667000"/>
          </a:xfrm>
          <a:prstGeom prst="rect">
            <a:avLst/>
          </a:prstGeom>
        </p:spPr>
      </p:pic>
      <p:pic>
        <p:nvPicPr>
          <p:cNvPr id="35842" name="Picture 2" descr="C:\Users\ssgj\Downloads\download (2).png"/>
          <p:cNvPicPr>
            <a:picLocks noChangeAspect="1" noChangeArrowheads="1"/>
          </p:cNvPicPr>
          <p:nvPr/>
        </p:nvPicPr>
        <p:blipFill>
          <a:blip r:embed="rId3"/>
          <a:srcRect b="10448"/>
          <a:stretch>
            <a:fillRect/>
          </a:stretch>
        </p:blipFill>
        <p:spPr bwMode="auto">
          <a:xfrm>
            <a:off x="0" y="2667000"/>
            <a:ext cx="9144000" cy="4191000"/>
          </a:xfrm>
          <a:prstGeom prst="rect">
            <a:avLst/>
          </a:prstGeom>
          <a:noFill/>
        </p:spPr>
      </p:pic>
      <p:sp>
        <p:nvSpPr>
          <p:cNvPr id="3" name="TextBox 2"/>
          <p:cNvSpPr txBox="1"/>
          <p:nvPr/>
        </p:nvSpPr>
        <p:spPr>
          <a:xfrm>
            <a:off x="0" y="304800"/>
            <a:ext cx="9144000" cy="2246769"/>
          </a:xfrm>
          <a:prstGeom prst="rect">
            <a:avLst/>
          </a:prstGeom>
          <a:noFill/>
        </p:spPr>
        <p:txBody>
          <a:bodyPr wrap="square" rtlCol="0">
            <a:spAutoFit/>
          </a:bodyPr>
          <a:lstStyle/>
          <a:p>
            <a:pPr algn="ctr"/>
            <a:r>
              <a:rPr lang="en-US" sz="2800" b="1" smtClean="0">
                <a:solidFill>
                  <a:srgbClr val="002060"/>
                </a:solidFill>
              </a:rPr>
              <a:t>INTRODUCTION</a:t>
            </a:r>
          </a:p>
          <a:p>
            <a:pPr algn="ctr"/>
            <a:endParaRPr lang="en-US" sz="2800" b="1" smtClean="0">
              <a:solidFill>
                <a:srgbClr val="002060"/>
              </a:solidFill>
            </a:endParaRPr>
          </a:p>
          <a:p>
            <a:pPr algn="ctr"/>
            <a:endParaRPr lang="en-US" sz="2800" b="1" smtClean="0">
              <a:solidFill>
                <a:srgbClr val="002060"/>
              </a:solidFill>
            </a:endParaRPr>
          </a:p>
          <a:p>
            <a:pPr algn="ctr"/>
            <a:endParaRPr lang="en-US" sz="2800" b="1" smtClean="0">
              <a:solidFill>
                <a:srgbClr val="002060"/>
              </a:solidFill>
            </a:endParaRPr>
          </a:p>
          <a:p>
            <a:pPr algn="ctr"/>
            <a:endParaRPr lang="en-US" sz="2800" b="1" dirty="0">
              <a:solidFill>
                <a:srgbClr val="002060"/>
              </a:solidFill>
            </a:endParaRPr>
          </a:p>
        </p:txBody>
      </p:sp>
      <p:sp>
        <p:nvSpPr>
          <p:cNvPr id="5" name="Rectangle 4"/>
          <p:cNvSpPr/>
          <p:nvPr/>
        </p:nvSpPr>
        <p:spPr>
          <a:xfrm>
            <a:off x="0" y="838200"/>
            <a:ext cx="8991600" cy="1754326"/>
          </a:xfrm>
          <a:prstGeom prst="rect">
            <a:avLst/>
          </a:prstGeom>
        </p:spPr>
        <p:txBody>
          <a:bodyPr wrap="square">
            <a:spAutoFit/>
          </a:bodyPr>
          <a:lstStyle/>
          <a:p>
            <a:pPr algn="just"/>
            <a:r>
              <a:rPr lang="en-US" spc="10" dirty="0" smtClean="0">
                <a:solidFill>
                  <a:srgbClr val="002060"/>
                </a:solidFill>
                <a:latin typeface="Arial Rounded MT Bold" pitchFamily="34" charset="0"/>
                <a:cs typeface="Arial Narrow"/>
              </a:rPr>
              <a:t>The lesson “Black </a:t>
            </a:r>
            <a:r>
              <a:rPr lang="en-US" spc="10" dirty="0" err="1" smtClean="0">
                <a:solidFill>
                  <a:srgbClr val="002060"/>
                </a:solidFill>
                <a:latin typeface="Arial Rounded MT Bold" pitchFamily="34" charset="0"/>
                <a:cs typeface="Arial Narrow"/>
              </a:rPr>
              <a:t>Aeroplane</a:t>
            </a:r>
            <a:r>
              <a:rPr lang="en-US" spc="10" dirty="0" smtClean="0">
                <a:solidFill>
                  <a:srgbClr val="002060"/>
                </a:solidFill>
                <a:latin typeface="Arial Rounded MT Bold" pitchFamily="34" charset="0"/>
                <a:cs typeface="Arial Narrow"/>
              </a:rPr>
              <a:t>” by Frederick Forsyth reflects on how one’s </a:t>
            </a:r>
            <a:r>
              <a:rPr lang="en-US" spc="10" dirty="0" err="1" smtClean="0">
                <a:solidFill>
                  <a:srgbClr val="002060"/>
                </a:solidFill>
                <a:latin typeface="Arial Rounded MT Bold" pitchFamily="34" charset="0"/>
                <a:cs typeface="Arial Narrow"/>
              </a:rPr>
              <a:t>judgement</a:t>
            </a:r>
            <a:r>
              <a:rPr lang="en-US" spc="10" dirty="0" smtClean="0">
                <a:solidFill>
                  <a:srgbClr val="002060"/>
                </a:solidFill>
                <a:latin typeface="Arial Rounded MT Bold" pitchFamily="34" charset="0"/>
                <a:cs typeface="Arial Narrow"/>
              </a:rPr>
              <a:t> gets distorted due to fantasizing and how it creates problems. In this chapter, the narrator is a pilot who is so eager to meet his family and have a good breakfast that he takes the wrong decision of facing the storm instead of doing the right thing. Miraculously, he somehow manages to escape with the help of a mysterious </a:t>
            </a:r>
            <a:r>
              <a:rPr lang="en-US" spc="10" dirty="0" err="1" smtClean="0">
                <a:solidFill>
                  <a:srgbClr val="002060"/>
                </a:solidFill>
                <a:latin typeface="Arial Rounded MT Bold" pitchFamily="34" charset="0"/>
                <a:cs typeface="Arial Narrow"/>
              </a:rPr>
              <a:t>aeroplane</a:t>
            </a:r>
            <a:r>
              <a:rPr lang="en-US" spc="10" dirty="0" smtClean="0">
                <a:solidFill>
                  <a:srgbClr val="002060"/>
                </a:solidFill>
                <a:latin typeface="Arial Rounded MT Bold" pitchFamily="34" charset="0"/>
                <a:cs typeface="Arial Narrow"/>
              </a:rPr>
              <a:t>.</a:t>
            </a:r>
            <a:r>
              <a:rPr lang="en-US" spc="10" dirty="0" smtClean="0">
                <a:latin typeface="Arial Narrow"/>
                <a:cs typeface="Arial Narrow"/>
              </a:rPr>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C:\Users\ssgj\Downloads\download (3).png"/>
          <p:cNvPicPr>
            <a:picLocks noChangeAspect="1" noChangeArrowheads="1"/>
          </p:cNvPicPr>
          <p:nvPr/>
        </p:nvPicPr>
        <p:blipFill>
          <a:blip r:embed="rId2"/>
          <a:srcRect b="11995"/>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ssgj\Downloads\download (4).png"/>
          <p:cNvPicPr>
            <a:picLocks noChangeAspect="1" noChangeArrowheads="1"/>
          </p:cNvPicPr>
          <p:nvPr/>
        </p:nvPicPr>
        <p:blipFill>
          <a:blip r:embed="rId2"/>
          <a:srcRect b="21357"/>
          <a:stretch>
            <a:fillRect/>
          </a:stretch>
        </p:blipFill>
        <p:spPr bwMode="auto">
          <a:xfrm>
            <a:off x="0" y="0"/>
            <a:ext cx="9144000" cy="3200400"/>
          </a:xfrm>
          <a:prstGeom prst="rect">
            <a:avLst/>
          </a:prstGeom>
          <a:noFill/>
        </p:spPr>
      </p:pic>
      <p:pic>
        <p:nvPicPr>
          <p:cNvPr id="3" name="Picture 2" descr="C:\Users\ssgj\Downloads\download (5).png"/>
          <p:cNvPicPr>
            <a:picLocks noChangeAspect="1" noChangeArrowheads="1"/>
          </p:cNvPicPr>
          <p:nvPr/>
        </p:nvPicPr>
        <p:blipFill>
          <a:blip r:embed="rId3"/>
          <a:srcRect t="15238" b="10095"/>
          <a:stretch>
            <a:fillRect/>
          </a:stretch>
        </p:blipFill>
        <p:spPr bwMode="auto">
          <a:xfrm>
            <a:off x="0" y="3124200"/>
            <a:ext cx="9144000" cy="3733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Users\ssgj\Downloads\download (6).png"/>
          <p:cNvPicPr>
            <a:picLocks noChangeAspect="1" noChangeArrowheads="1"/>
          </p:cNvPicPr>
          <p:nvPr/>
        </p:nvPicPr>
        <p:blipFill>
          <a:blip r:embed="rId2"/>
          <a:srcRect b="13895"/>
          <a:stretch>
            <a:fillRect/>
          </a:stretch>
        </p:blipFill>
        <p:spPr bwMode="auto">
          <a:xfrm>
            <a:off x="0" y="0"/>
            <a:ext cx="9144000" cy="3452813"/>
          </a:xfrm>
          <a:prstGeom prst="rect">
            <a:avLst/>
          </a:prstGeom>
          <a:noFill/>
        </p:spPr>
      </p:pic>
      <p:pic>
        <p:nvPicPr>
          <p:cNvPr id="38916" name="Picture 4" descr="C:\Users\ssgj\Downloads\download (10).png"/>
          <p:cNvPicPr>
            <a:picLocks noChangeAspect="1" noChangeArrowheads="1"/>
          </p:cNvPicPr>
          <p:nvPr/>
        </p:nvPicPr>
        <p:blipFill>
          <a:blip r:embed="rId3"/>
          <a:srcRect l="1583" r="5000" b="20190"/>
          <a:stretch>
            <a:fillRect/>
          </a:stretch>
        </p:blipFill>
        <p:spPr bwMode="auto">
          <a:xfrm>
            <a:off x="0" y="3429000"/>
            <a:ext cx="9144000" cy="3429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ssgj\Downloads\download (8).png"/>
          <p:cNvPicPr>
            <a:picLocks noChangeAspect="1" noChangeArrowheads="1"/>
          </p:cNvPicPr>
          <p:nvPr/>
        </p:nvPicPr>
        <p:blipFill>
          <a:blip r:embed="rId2"/>
          <a:srcRect t="9501" b="14489"/>
          <a:stretch>
            <a:fillRect/>
          </a:stretch>
        </p:blipFill>
        <p:spPr bwMode="auto">
          <a:xfrm>
            <a:off x="0" y="0"/>
            <a:ext cx="9144000" cy="3429000"/>
          </a:xfrm>
          <a:prstGeom prst="rect">
            <a:avLst/>
          </a:prstGeom>
          <a:noFill/>
        </p:spPr>
      </p:pic>
      <p:pic>
        <p:nvPicPr>
          <p:cNvPr id="39939" name="Picture 3" descr="C:\Users\ssgj\Downloads\download (9).png"/>
          <p:cNvPicPr>
            <a:picLocks noChangeAspect="1" noChangeArrowheads="1"/>
          </p:cNvPicPr>
          <p:nvPr/>
        </p:nvPicPr>
        <p:blipFill>
          <a:blip r:embed="rId3"/>
          <a:srcRect t="5701" b="18290"/>
          <a:stretch>
            <a:fillRect/>
          </a:stretch>
        </p:blipFill>
        <p:spPr bwMode="auto">
          <a:xfrm>
            <a:off x="0" y="3429000"/>
            <a:ext cx="9144000" cy="3429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ssgj\Downloads\download (11).png"/>
          <p:cNvPicPr>
            <a:picLocks noChangeAspect="1" noChangeArrowheads="1"/>
          </p:cNvPicPr>
          <p:nvPr/>
        </p:nvPicPr>
        <p:blipFill>
          <a:blip r:embed="rId2"/>
          <a:srcRect b="21496"/>
          <a:stretch>
            <a:fillRect/>
          </a:stretch>
        </p:blipFill>
        <p:spPr bwMode="auto">
          <a:xfrm>
            <a:off x="0" y="3276601"/>
            <a:ext cx="9144000" cy="3581399"/>
          </a:xfrm>
          <a:prstGeom prst="rect">
            <a:avLst/>
          </a:prstGeom>
          <a:noFill/>
        </p:spPr>
      </p:pic>
      <p:pic>
        <p:nvPicPr>
          <p:cNvPr id="40963" name="Picture 3" descr="C:\Users\ssgj\Downloads\download (12).png"/>
          <p:cNvPicPr>
            <a:picLocks noChangeAspect="1" noChangeArrowheads="1"/>
          </p:cNvPicPr>
          <p:nvPr/>
        </p:nvPicPr>
        <p:blipFill>
          <a:blip r:embed="rId3"/>
          <a:srcRect b="10689"/>
          <a:stretch>
            <a:fillRect/>
          </a:stretch>
        </p:blipFill>
        <p:spPr bwMode="auto">
          <a:xfrm>
            <a:off x="0" y="0"/>
            <a:ext cx="9144000" cy="2895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sgj\Downloads\download (5).png"/>
          <p:cNvPicPr>
            <a:picLocks noChangeAspect="1" noChangeArrowheads="1"/>
          </p:cNvPicPr>
          <p:nvPr/>
        </p:nvPicPr>
        <p:blipFill>
          <a:blip r:embed="rId2"/>
          <a:srcRect/>
          <a:stretch>
            <a:fillRect/>
          </a:stretch>
        </p:blipFill>
        <p:spPr bwMode="auto">
          <a:xfrm>
            <a:off x="0" y="0"/>
            <a:ext cx="9144000" cy="4724400"/>
          </a:xfrm>
          <a:prstGeom prst="rect">
            <a:avLst/>
          </a:prstGeom>
          <a:noFill/>
        </p:spPr>
      </p:pic>
      <p:pic>
        <p:nvPicPr>
          <p:cNvPr id="1027" name="Picture 3" descr="C:\Users\ssgj\Desktop\SK Shyam\Class-10 English Study Materials\First Flight Chapterwise Study Materials\Two Stories About Flying\1.jpg"/>
          <p:cNvPicPr>
            <a:picLocks noChangeAspect="1" noChangeArrowheads="1"/>
          </p:cNvPicPr>
          <p:nvPr/>
        </p:nvPicPr>
        <p:blipFill>
          <a:blip r:embed="rId3"/>
          <a:srcRect/>
          <a:stretch>
            <a:fillRect/>
          </a:stretch>
        </p:blipFill>
        <p:spPr bwMode="auto">
          <a:xfrm>
            <a:off x="0" y="4724400"/>
            <a:ext cx="4343400" cy="2133600"/>
          </a:xfrm>
          <a:prstGeom prst="rect">
            <a:avLst/>
          </a:prstGeom>
          <a:noFill/>
        </p:spPr>
      </p:pic>
      <p:pic>
        <p:nvPicPr>
          <p:cNvPr id="1028" name="Picture 4" descr="C:\Users\ssgj\Desktop\SK Shyam\Class-10 English Study Materials\First Flight Chapterwise Study Materials\Two Stories About Flying\9.jpg"/>
          <p:cNvPicPr>
            <a:picLocks noChangeAspect="1" noChangeArrowheads="1"/>
          </p:cNvPicPr>
          <p:nvPr/>
        </p:nvPicPr>
        <p:blipFill>
          <a:blip r:embed="rId4"/>
          <a:srcRect/>
          <a:stretch>
            <a:fillRect/>
          </a:stretch>
        </p:blipFill>
        <p:spPr bwMode="auto">
          <a:xfrm>
            <a:off x="2971800" y="2209800"/>
            <a:ext cx="3810000" cy="2362200"/>
          </a:xfrm>
          <a:prstGeom prst="rect">
            <a:avLst/>
          </a:prstGeom>
          <a:noFill/>
        </p:spPr>
      </p:pic>
      <p:pic>
        <p:nvPicPr>
          <p:cNvPr id="1029" name="Picture 5" descr="C:\Users\ssgj\Desktop\SK Shyam\Class-10 English Study Materials\First Flight Chapterwise Study Materials\Two Stories About Flying\8.jpg"/>
          <p:cNvPicPr>
            <a:picLocks noChangeAspect="1" noChangeArrowheads="1"/>
          </p:cNvPicPr>
          <p:nvPr/>
        </p:nvPicPr>
        <p:blipFill>
          <a:blip r:embed="rId5"/>
          <a:srcRect/>
          <a:stretch>
            <a:fillRect/>
          </a:stretch>
        </p:blipFill>
        <p:spPr bwMode="auto">
          <a:xfrm>
            <a:off x="4267200" y="4724400"/>
            <a:ext cx="4876800" cy="2133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4819" name="Picture 3" descr="C:\Users\ssgj\Downloads\download (17).png"/>
          <p:cNvPicPr>
            <a:picLocks noChangeAspect="1" noChangeArrowheads="1"/>
          </p:cNvPicPr>
          <p:nvPr/>
        </p:nvPicPr>
        <p:blipFill>
          <a:blip r:embed="rId2"/>
          <a:srcRect/>
          <a:stretch>
            <a:fillRect/>
          </a:stretch>
        </p:blipFill>
        <p:spPr bwMode="auto">
          <a:xfrm>
            <a:off x="0" y="0"/>
            <a:ext cx="9144000" cy="4572000"/>
          </a:xfrm>
          <a:prstGeom prst="rect">
            <a:avLst/>
          </a:prstGeom>
          <a:noFill/>
        </p:spPr>
      </p:pic>
      <p:graphicFrame>
        <p:nvGraphicFramePr>
          <p:cNvPr id="4" name="Table 3"/>
          <p:cNvGraphicFramePr>
            <a:graphicFrameLocks noGrp="1"/>
          </p:cNvGraphicFramePr>
          <p:nvPr/>
        </p:nvGraphicFramePr>
        <p:xfrm>
          <a:off x="0" y="4343401"/>
          <a:ext cx="9144000" cy="2514599"/>
        </p:xfrm>
        <a:graphic>
          <a:graphicData uri="http://schemas.openxmlformats.org/drawingml/2006/table">
            <a:tbl>
              <a:tblPr/>
              <a:tblGrid>
                <a:gridCol w="3664194"/>
                <a:gridCol w="5479806"/>
              </a:tblGrid>
              <a:tr h="472440">
                <a:tc>
                  <a:txBody>
                    <a:bodyPr/>
                    <a:lstStyle/>
                    <a:p>
                      <a:pPr algn="l" fontAlgn="t"/>
                      <a:r>
                        <a:rPr lang="en-US" dirty="0"/>
                        <a:t>Born</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dirty="0"/>
                        <a:t>28 August </a:t>
                      </a:r>
                      <a:r>
                        <a:rPr lang="en-US" dirty="0" smtClean="0"/>
                        <a:t>1896 </a:t>
                      </a:r>
                      <a:r>
                        <a:rPr lang="en-US" u="none" strike="noStrike" dirty="0" err="1" smtClean="0">
                          <a:solidFill>
                            <a:schemeClr val="tx1"/>
                          </a:solidFill>
                        </a:rPr>
                        <a:t>Inishmore</a:t>
                      </a:r>
                      <a:r>
                        <a:rPr lang="en-US" dirty="0"/>
                        <a:t>, Ireland</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41960">
                <a:tc>
                  <a:txBody>
                    <a:bodyPr/>
                    <a:lstStyle/>
                    <a:p>
                      <a:pPr algn="l" fontAlgn="t"/>
                      <a:r>
                        <a:rPr lang="en-US"/>
                        <a:t>Died</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dirty="0"/>
                        <a:t>7 September 1984 (aged </a:t>
                      </a:r>
                      <a:r>
                        <a:rPr lang="en-US" dirty="0" smtClean="0"/>
                        <a:t>88)</a:t>
                      </a:r>
                      <a:endParaRPr lang="en-US" dirty="0"/>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676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dirty="0" smtClean="0"/>
                        <a:t>Literary Works (Novels)</a:t>
                      </a:r>
                    </a:p>
                    <a:p>
                      <a:pPr algn="l" fontAlgn="t"/>
                      <a:endParaRPr lang="en-US" dirty="0"/>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b="0" i="0" u="none" strike="noStrike" kern="1200" dirty="0" smtClean="0">
                          <a:solidFill>
                            <a:schemeClr val="tx1"/>
                          </a:solidFill>
                          <a:latin typeface="+mn-lt"/>
                          <a:ea typeface="+mn-ea"/>
                          <a:cs typeface="+mn-cs"/>
                        </a:rPr>
                        <a:t>Thy </a:t>
                      </a:r>
                      <a:r>
                        <a:rPr lang="en-US" sz="1800" b="0" i="0" u="none" strike="noStrike" kern="1200" dirty="0" err="1" smtClean="0">
                          <a:solidFill>
                            <a:schemeClr val="tx1"/>
                          </a:solidFill>
                          <a:latin typeface="+mn-lt"/>
                          <a:ea typeface="+mn-ea"/>
                          <a:cs typeface="+mn-cs"/>
                        </a:rPr>
                        <a:t>Neighbour's</a:t>
                      </a:r>
                      <a:r>
                        <a:rPr lang="en-US" sz="1800" b="0" i="0" u="none" strike="noStrike" kern="1200" dirty="0" smtClean="0">
                          <a:solidFill>
                            <a:schemeClr val="tx1"/>
                          </a:solidFill>
                          <a:latin typeface="+mn-lt"/>
                          <a:ea typeface="+mn-ea"/>
                          <a:cs typeface="+mn-cs"/>
                        </a:rPr>
                        <a:t> Wife</a:t>
                      </a:r>
                      <a:r>
                        <a:rPr lang="en-US" sz="1800" b="0" i="0" kern="1200" dirty="0" smtClean="0">
                          <a:solidFill>
                            <a:schemeClr val="tx1"/>
                          </a:solidFill>
                          <a:latin typeface="+mn-lt"/>
                          <a:ea typeface="+mn-ea"/>
                          <a:cs typeface="+mn-cs"/>
                        </a:rPr>
                        <a:t> (1923),The Black Soul (1924), </a:t>
                      </a:r>
                      <a:r>
                        <a:rPr lang="en-US" sz="1800" b="0" i="0" u="none" strike="noStrike" kern="1200" dirty="0" smtClean="0">
                          <a:solidFill>
                            <a:schemeClr val="tx1"/>
                          </a:solidFill>
                          <a:latin typeface="+mn-lt"/>
                          <a:ea typeface="+mn-ea"/>
                          <a:cs typeface="+mn-cs"/>
                        </a:rPr>
                        <a:t>The Informer</a:t>
                      </a:r>
                      <a:r>
                        <a:rPr lang="en-US" sz="1800" b="0" i="0" kern="1200" dirty="0" smtClean="0">
                          <a:solidFill>
                            <a:schemeClr val="tx1"/>
                          </a:solidFill>
                          <a:latin typeface="+mn-lt"/>
                          <a:ea typeface="+mn-ea"/>
                          <a:cs typeface="+mn-cs"/>
                        </a:rPr>
                        <a:t> (1925)</a:t>
                      </a:r>
                      <a:endParaRPr lang="en-US" i="0" dirty="0"/>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960119">
                <a:tc>
                  <a:txBody>
                    <a:bodyPr/>
                    <a:lstStyle/>
                    <a:p>
                      <a:pPr algn="l" fontAlgn="t"/>
                      <a:r>
                        <a:rPr lang="en-US" dirty="0" smtClean="0"/>
                        <a:t>Literary Works (Short</a:t>
                      </a:r>
                      <a:r>
                        <a:rPr lang="en-US" baseline="0" dirty="0" smtClean="0"/>
                        <a:t> Stories)</a:t>
                      </a:r>
                      <a:endParaRPr lang="en-US" dirty="0"/>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b="0" i="0" kern="1200" dirty="0" smtClean="0">
                          <a:solidFill>
                            <a:schemeClr val="tx1"/>
                          </a:solidFill>
                          <a:latin typeface="+mn-lt"/>
                          <a:ea typeface="+mn-ea"/>
                          <a:cs typeface="+mn-cs"/>
                        </a:rPr>
                        <a:t>Spring Sowing, The Tent, The Mountain Tavern, Two Lovely Beasts and Other Stories,</a:t>
                      </a:r>
                      <a:r>
                        <a:rPr lang="en-US" sz="1800" b="0" i="0" kern="1200" baseline="0" dirty="0" smtClean="0">
                          <a:solidFill>
                            <a:schemeClr val="tx1"/>
                          </a:solidFill>
                          <a:latin typeface="+mn-lt"/>
                          <a:ea typeface="+mn-ea"/>
                          <a:cs typeface="+mn-cs"/>
                        </a:rPr>
                        <a:t> </a:t>
                      </a:r>
                      <a:r>
                        <a:rPr lang="en-US" sz="1800" b="0" i="0" kern="1200" dirty="0" err="1" smtClean="0">
                          <a:solidFill>
                            <a:schemeClr val="tx1"/>
                          </a:solidFill>
                          <a:latin typeface="+mn-lt"/>
                          <a:ea typeface="+mn-ea"/>
                          <a:cs typeface="+mn-cs"/>
                        </a:rPr>
                        <a:t>Dúil</a:t>
                      </a:r>
                      <a:r>
                        <a:rPr lang="en-US" dirty="0" smtClean="0"/>
                        <a:t/>
                      </a:r>
                      <a:br>
                        <a:rPr lang="en-US" dirty="0" smtClean="0"/>
                      </a:br>
                      <a:endParaRPr lang="en-US" dirty="0"/>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sgj\Downloads\download (6).png"/>
          <p:cNvPicPr>
            <a:picLocks noChangeAspect="1" noChangeArrowheads="1"/>
          </p:cNvPicPr>
          <p:nvPr/>
        </p:nvPicPr>
        <p:blipFill>
          <a:blip r:embed="rId2"/>
          <a:srcRect t="47917"/>
          <a:stretch>
            <a:fillRect/>
          </a:stretch>
        </p:blipFill>
        <p:spPr bwMode="auto">
          <a:xfrm>
            <a:off x="0" y="0"/>
            <a:ext cx="9144000" cy="1905000"/>
          </a:xfrm>
          <a:prstGeom prst="rect">
            <a:avLst/>
          </a:prstGeom>
          <a:noFill/>
        </p:spPr>
      </p:pic>
      <p:sp>
        <p:nvSpPr>
          <p:cNvPr id="2052" name="AutoShape 4" descr="Seagull On The Coastal Reefs On The Background Of Calm Sea Stock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C:\Users\ssgj\Downloads\download (14).png"/>
          <p:cNvPicPr>
            <a:picLocks noChangeAspect="1" noChangeArrowheads="1"/>
          </p:cNvPicPr>
          <p:nvPr/>
        </p:nvPicPr>
        <p:blipFill>
          <a:blip r:embed="rId3"/>
          <a:srcRect t="26153"/>
          <a:stretch>
            <a:fillRect/>
          </a:stretch>
        </p:blipFill>
        <p:spPr bwMode="auto">
          <a:xfrm>
            <a:off x="0" y="1905000"/>
            <a:ext cx="9144000" cy="4953000"/>
          </a:xfrm>
          <a:prstGeom prst="rect">
            <a:avLst/>
          </a:prstGeom>
          <a:noFill/>
        </p:spPr>
      </p:pic>
      <p:pic>
        <p:nvPicPr>
          <p:cNvPr id="1027" name="Picture 3" descr="C:\Users\ssgj\Desktop\SK Shyam\Class-10 English Study Materials\First Flight Chapterwise Study Materials\Two Stories About Flying\8.jpg"/>
          <p:cNvPicPr>
            <a:picLocks noChangeAspect="1" noChangeArrowheads="1"/>
          </p:cNvPicPr>
          <p:nvPr/>
        </p:nvPicPr>
        <p:blipFill>
          <a:blip r:embed="rId4"/>
          <a:srcRect/>
          <a:stretch>
            <a:fillRect/>
          </a:stretch>
        </p:blipFill>
        <p:spPr bwMode="auto">
          <a:xfrm>
            <a:off x="6781800" y="1905000"/>
            <a:ext cx="2362200" cy="1485900"/>
          </a:xfrm>
          <a:prstGeom prst="rect">
            <a:avLst/>
          </a:prstGeom>
          <a:noFill/>
        </p:spPr>
      </p:pic>
      <p:pic>
        <p:nvPicPr>
          <p:cNvPr id="6" name="Picture 3" descr="C:\Users\ssgj\Desktop\SK Shyam\Class-10 English Study Materials\First Flight Chapterwise Study Materials\Two Stories About Flying\8.jpg"/>
          <p:cNvPicPr>
            <a:picLocks noChangeAspect="1" noChangeArrowheads="1"/>
          </p:cNvPicPr>
          <p:nvPr/>
        </p:nvPicPr>
        <p:blipFill>
          <a:blip r:embed="rId4"/>
          <a:srcRect/>
          <a:stretch>
            <a:fillRect/>
          </a:stretch>
        </p:blipFill>
        <p:spPr bwMode="auto">
          <a:xfrm>
            <a:off x="0" y="1905000"/>
            <a:ext cx="2362200" cy="1485900"/>
          </a:xfrm>
          <a:prstGeom prst="rect">
            <a:avLst/>
          </a:prstGeom>
          <a:noFill/>
        </p:spPr>
      </p:pic>
      <p:sp>
        <p:nvSpPr>
          <p:cNvPr id="7" name="TextBox 6"/>
          <p:cNvSpPr txBox="1"/>
          <p:nvPr/>
        </p:nvSpPr>
        <p:spPr>
          <a:xfrm>
            <a:off x="381000" y="609600"/>
            <a:ext cx="1752600" cy="707886"/>
          </a:xfrm>
          <a:prstGeom prst="rect">
            <a:avLst/>
          </a:prstGeom>
          <a:noFill/>
        </p:spPr>
        <p:txBody>
          <a:bodyPr wrap="square" rtlCol="0">
            <a:spAutoFit/>
          </a:bodyPr>
          <a:lstStyle/>
          <a:p>
            <a:r>
              <a:rPr lang="en-US" sz="4000" b="1" dirty="0" smtClean="0"/>
              <a:t>Theme</a:t>
            </a:r>
            <a:endParaRPr lang="en-US" sz="4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sgj\Desktop\SK Shyam\Class-10 English Study Materials\First Flight Chapterwise Study Materials\Two Stories About Flying\8.jpg"/>
          <p:cNvPicPr>
            <a:picLocks noChangeAspect="1" noChangeArrowheads="1"/>
          </p:cNvPicPr>
          <p:nvPr/>
        </p:nvPicPr>
        <p:blipFill>
          <a:blip r:embed="rId2"/>
          <a:srcRect/>
          <a:stretch>
            <a:fillRect/>
          </a:stretch>
        </p:blipFill>
        <p:spPr bwMode="auto">
          <a:xfrm>
            <a:off x="0" y="4038600"/>
            <a:ext cx="9144000" cy="2819400"/>
          </a:xfrm>
          <a:prstGeom prst="rect">
            <a:avLst/>
          </a:prstGeom>
          <a:noFill/>
        </p:spPr>
      </p:pic>
      <p:sp>
        <p:nvSpPr>
          <p:cNvPr id="3" name="text 1"/>
          <p:cNvSpPr txBox="1"/>
          <p:nvPr/>
        </p:nvSpPr>
        <p:spPr>
          <a:xfrm>
            <a:off x="0" y="1"/>
            <a:ext cx="9144000" cy="1292662"/>
          </a:xfrm>
          <a:prstGeom prst="rect">
            <a:avLst/>
          </a:prstGeom>
          <a:solidFill>
            <a:srgbClr val="FF5050"/>
          </a:solidFill>
        </p:spPr>
        <p:txBody>
          <a:bodyPr vert="horz" wrap="square" lIns="0" tIns="0" rIns="0" bIns="0" rtlCol="0">
            <a:spAutoFit/>
          </a:bodyPr>
          <a:lstStyle/>
          <a:p>
            <a:pPr marL="0" algn="ctr">
              <a:lnSpc>
                <a:spcPct val="100000"/>
              </a:lnSpc>
            </a:pPr>
            <a:endParaRPr lang="en-US" sz="2800" spc="10" dirty="0" smtClean="0">
              <a:latin typeface="Arial"/>
              <a:cs typeface="Arial"/>
            </a:endParaRPr>
          </a:p>
          <a:p>
            <a:pPr marL="0" algn="ctr">
              <a:lnSpc>
                <a:spcPct val="100000"/>
              </a:lnSpc>
            </a:pPr>
            <a:r>
              <a:rPr sz="2800" spc="10" smtClean="0">
                <a:latin typeface="Arial"/>
                <a:cs typeface="Arial"/>
              </a:rPr>
              <a:t>His </a:t>
            </a:r>
            <a:r>
              <a:rPr sz="2800" spc="10" dirty="0">
                <a:latin typeface="Arial"/>
                <a:cs typeface="Arial"/>
              </a:rPr>
              <a:t>First Flight</a:t>
            </a:r>
            <a:r>
              <a:rPr sz="2800" spc="10">
                <a:latin typeface="Arial"/>
                <a:cs typeface="Arial"/>
              </a:rPr>
              <a:t>: </a:t>
            </a:r>
            <a:r>
              <a:rPr sz="2800" spc="10" smtClean="0">
                <a:latin typeface="Arial"/>
                <a:cs typeface="Arial"/>
              </a:rPr>
              <a:t>Introduction</a:t>
            </a:r>
            <a:endParaRPr lang="en-US" sz="2800" spc="10" dirty="0" smtClean="0">
              <a:solidFill>
                <a:srgbClr val="FFFF00"/>
              </a:solidFill>
              <a:latin typeface="Arial"/>
              <a:cs typeface="Arial"/>
            </a:endParaRPr>
          </a:p>
          <a:p>
            <a:pPr marL="0">
              <a:lnSpc>
                <a:spcPct val="100000"/>
              </a:lnSpc>
            </a:pPr>
            <a:endParaRPr sz="2800">
              <a:latin typeface="Arial"/>
              <a:cs typeface="Arial"/>
            </a:endParaRPr>
          </a:p>
        </p:txBody>
      </p:sp>
      <p:sp>
        <p:nvSpPr>
          <p:cNvPr id="5" name="Rectangle 4"/>
          <p:cNvSpPr/>
          <p:nvPr/>
        </p:nvSpPr>
        <p:spPr>
          <a:xfrm>
            <a:off x="0" y="1219200"/>
            <a:ext cx="9144000" cy="2862322"/>
          </a:xfrm>
          <a:prstGeom prst="rect">
            <a:avLst/>
          </a:prstGeom>
        </p:spPr>
        <p:txBody>
          <a:bodyPr wrap="square">
            <a:spAutoFit/>
          </a:bodyPr>
          <a:lstStyle/>
          <a:p>
            <a:pPr algn="just"/>
            <a:r>
              <a:rPr lang="en-US" sz="2000" spc="10" dirty="0" smtClean="0">
                <a:latin typeface="Arial Rounded MT Bold" pitchFamily="34" charset="0"/>
                <a:cs typeface="Arial Narrow"/>
              </a:rPr>
              <a:t>The story by “Liam O’ Flaherty” is an account of a young bird that is afraid to fly for the first time. He believes that his wings would not support him. Despite his younger siblings flying fearlessly with much shorter wings, he could not gather the courage to do the same. He was punished to stay hungry if he did not try. Thus, it was his mother that compelled him to fly by using food as a trap. The lesson reflects how one hesitates to take the first step and that fear is all in the mind. One should trust one’s abilities because “the fear of suffering is worse than the suffering itself”.</a:t>
            </a:r>
            <a:r>
              <a:rPr lang="en-US" spc="10" dirty="0" smtClean="0">
                <a:latin typeface="Arial Narrow"/>
                <a:cs typeface="Arial Narrow"/>
              </a:rPr>
              <a:t> </a:t>
            </a:r>
            <a:endParaRPr lang="en-US" dirty="0">
              <a:latin typeface="Arial Narrow"/>
              <a:cs typeface="Arial Narrow"/>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txBox="1"/>
          <p:nvPr/>
        </p:nvSpPr>
        <p:spPr>
          <a:xfrm>
            <a:off x="0" y="1"/>
            <a:ext cx="9144000" cy="1292662"/>
          </a:xfrm>
          <a:prstGeom prst="rect">
            <a:avLst/>
          </a:prstGeom>
          <a:solidFill>
            <a:srgbClr val="FF5050"/>
          </a:solidFill>
        </p:spPr>
        <p:txBody>
          <a:bodyPr vert="horz" wrap="square" lIns="0" tIns="0" rIns="0" bIns="0" rtlCol="0">
            <a:spAutoFit/>
          </a:bodyPr>
          <a:lstStyle/>
          <a:p>
            <a:pPr marL="0" algn="ctr">
              <a:lnSpc>
                <a:spcPct val="100000"/>
              </a:lnSpc>
            </a:pPr>
            <a:endParaRPr lang="en-US" sz="2800" spc="10" dirty="0" smtClean="0">
              <a:latin typeface="Arial"/>
              <a:cs typeface="Arial"/>
            </a:endParaRPr>
          </a:p>
          <a:p>
            <a:pPr marL="0" algn="ctr">
              <a:lnSpc>
                <a:spcPct val="100000"/>
              </a:lnSpc>
            </a:pPr>
            <a:r>
              <a:rPr sz="2800" spc="10" smtClean="0">
                <a:latin typeface="Arial"/>
                <a:cs typeface="Arial"/>
              </a:rPr>
              <a:t>His </a:t>
            </a:r>
            <a:r>
              <a:rPr sz="2800" spc="10" dirty="0">
                <a:latin typeface="Arial"/>
                <a:cs typeface="Arial"/>
              </a:rPr>
              <a:t>First Flight</a:t>
            </a:r>
            <a:r>
              <a:rPr sz="2800" spc="10">
                <a:latin typeface="Arial"/>
                <a:cs typeface="Arial"/>
              </a:rPr>
              <a:t>: </a:t>
            </a:r>
            <a:r>
              <a:rPr lang="en-US" sz="2800" spc="10" dirty="0" smtClean="0">
                <a:latin typeface="Arial"/>
                <a:cs typeface="Arial"/>
              </a:rPr>
              <a:t>Summary</a:t>
            </a:r>
            <a:endParaRPr lang="en-US" sz="2800" spc="10" dirty="0" smtClean="0">
              <a:solidFill>
                <a:srgbClr val="FFFF00"/>
              </a:solidFill>
              <a:latin typeface="Arial"/>
              <a:cs typeface="Arial"/>
            </a:endParaRPr>
          </a:p>
          <a:p>
            <a:pPr marL="0">
              <a:lnSpc>
                <a:spcPct val="100000"/>
              </a:lnSpc>
            </a:pPr>
            <a:endParaRPr sz="2800">
              <a:latin typeface="Arial"/>
              <a:cs typeface="Arial"/>
            </a:endParaRPr>
          </a:p>
        </p:txBody>
      </p:sp>
      <p:sp>
        <p:nvSpPr>
          <p:cNvPr id="5" name="Rectangle 4"/>
          <p:cNvSpPr/>
          <p:nvPr/>
        </p:nvSpPr>
        <p:spPr>
          <a:xfrm>
            <a:off x="0" y="1219200"/>
            <a:ext cx="9144000" cy="2862322"/>
          </a:xfrm>
          <a:prstGeom prst="rect">
            <a:avLst/>
          </a:prstGeom>
        </p:spPr>
        <p:txBody>
          <a:bodyPr wrap="square">
            <a:spAutoFit/>
          </a:bodyPr>
          <a:lstStyle/>
          <a:p>
            <a:pPr algn="just"/>
            <a:endParaRPr lang="en-US" sz="2000" spc="10" dirty="0" smtClean="0">
              <a:latin typeface="Arial Rounded MT Bold" pitchFamily="34" charset="0"/>
              <a:cs typeface="Arial Narrow"/>
            </a:endParaRPr>
          </a:p>
          <a:p>
            <a:pPr algn="just"/>
            <a:r>
              <a:rPr lang="en-US" sz="2000" spc="10" dirty="0" smtClean="0">
                <a:latin typeface="Arial Rounded MT Bold" pitchFamily="34" charset="0"/>
                <a:cs typeface="Arial Narrow"/>
              </a:rPr>
              <a:t>The story “His First Flight” by “Liam O’ Flaherty” is about a young seagull who is afraid to fly. All his younger siblings despite their much shorter wings flew fearlessly while he could not gather the courage to trust his own wings. The young seagull became sad when he saw his parents perfecting his younger siblings in the art of flying. His parents scold and taunt him for not even trying. They even call him a “coward”. They tell him a lot to at least try and also threaten him to leave him alone and hungry if he does not. </a:t>
            </a:r>
            <a:endParaRPr lang="en-US" dirty="0">
              <a:latin typeface="Arial Narrow"/>
              <a:cs typeface="Arial Narrow"/>
            </a:endParaRPr>
          </a:p>
        </p:txBody>
      </p:sp>
      <p:pic>
        <p:nvPicPr>
          <p:cNvPr id="2050" name="Picture 2" descr="C:\Users\ssgj\Desktop\SK Shyam\Class-10 English Study Materials\First Flight Chapterwise Study Materials\Two Stories About Flying\2.jpg"/>
          <p:cNvPicPr>
            <a:picLocks noChangeAspect="1" noChangeArrowheads="1"/>
          </p:cNvPicPr>
          <p:nvPr/>
        </p:nvPicPr>
        <p:blipFill>
          <a:blip r:embed="rId2"/>
          <a:srcRect b="6061"/>
          <a:stretch>
            <a:fillRect/>
          </a:stretch>
        </p:blipFill>
        <p:spPr bwMode="auto">
          <a:xfrm>
            <a:off x="0" y="4343400"/>
            <a:ext cx="9144000" cy="2514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txBox="1"/>
          <p:nvPr/>
        </p:nvSpPr>
        <p:spPr>
          <a:xfrm>
            <a:off x="0" y="1"/>
            <a:ext cx="9144000" cy="1292662"/>
          </a:xfrm>
          <a:prstGeom prst="rect">
            <a:avLst/>
          </a:prstGeom>
          <a:solidFill>
            <a:srgbClr val="FF5050"/>
          </a:solidFill>
        </p:spPr>
        <p:txBody>
          <a:bodyPr vert="horz" wrap="square" lIns="0" tIns="0" rIns="0" bIns="0" rtlCol="0">
            <a:spAutoFit/>
          </a:bodyPr>
          <a:lstStyle/>
          <a:p>
            <a:pPr marL="0" algn="ctr">
              <a:lnSpc>
                <a:spcPct val="100000"/>
              </a:lnSpc>
            </a:pPr>
            <a:r>
              <a:rPr sz="2800" spc="10" smtClean="0">
                <a:latin typeface="Arial"/>
                <a:cs typeface="Arial"/>
              </a:rPr>
              <a:t>His </a:t>
            </a:r>
            <a:r>
              <a:rPr sz="2800" spc="10" dirty="0">
                <a:latin typeface="Arial"/>
                <a:cs typeface="Arial"/>
              </a:rPr>
              <a:t>First Flight</a:t>
            </a:r>
            <a:r>
              <a:rPr sz="2800" spc="10">
                <a:latin typeface="Arial"/>
                <a:cs typeface="Arial"/>
              </a:rPr>
              <a:t>: </a:t>
            </a:r>
            <a:r>
              <a:rPr lang="en-US" sz="2800" spc="10" dirty="0" smtClean="0">
                <a:latin typeface="Arial"/>
                <a:cs typeface="Arial"/>
              </a:rPr>
              <a:t>Summary</a:t>
            </a:r>
          </a:p>
          <a:p>
            <a:pPr marL="0">
              <a:lnSpc>
                <a:spcPct val="100000"/>
              </a:lnSpc>
            </a:pPr>
            <a:endParaRPr lang="en-US" sz="2800" spc="10" dirty="0" smtClean="0">
              <a:solidFill>
                <a:srgbClr val="FFFF00"/>
              </a:solidFill>
              <a:latin typeface="Arial"/>
              <a:cs typeface="Arial"/>
            </a:endParaRPr>
          </a:p>
          <a:p>
            <a:pPr marL="0">
              <a:lnSpc>
                <a:spcPct val="100000"/>
              </a:lnSpc>
            </a:pPr>
            <a:endParaRPr sz="2800">
              <a:latin typeface="Arial"/>
              <a:cs typeface="Arial"/>
            </a:endParaRPr>
          </a:p>
        </p:txBody>
      </p:sp>
      <p:sp>
        <p:nvSpPr>
          <p:cNvPr id="5" name="Rectangle 4"/>
          <p:cNvSpPr/>
          <p:nvPr/>
        </p:nvSpPr>
        <p:spPr>
          <a:xfrm>
            <a:off x="0" y="1219200"/>
            <a:ext cx="9144000" cy="369332"/>
          </a:xfrm>
          <a:prstGeom prst="rect">
            <a:avLst/>
          </a:prstGeom>
        </p:spPr>
        <p:txBody>
          <a:bodyPr wrap="square">
            <a:spAutoFit/>
          </a:bodyPr>
          <a:lstStyle/>
          <a:p>
            <a:pPr algn="just"/>
            <a:r>
              <a:rPr lang="en-US" spc="10" dirty="0" smtClean="0">
                <a:latin typeface="Arial Narrow"/>
                <a:cs typeface="Arial Narrow"/>
              </a:rPr>
              <a:t> </a:t>
            </a:r>
            <a:endParaRPr lang="en-US" dirty="0">
              <a:latin typeface="Arial Narrow"/>
              <a:cs typeface="Arial Narrow"/>
            </a:endParaRPr>
          </a:p>
        </p:txBody>
      </p:sp>
      <p:sp>
        <p:nvSpPr>
          <p:cNvPr id="6" name="Rectangle 5"/>
          <p:cNvSpPr/>
          <p:nvPr/>
        </p:nvSpPr>
        <p:spPr>
          <a:xfrm>
            <a:off x="0" y="1600200"/>
            <a:ext cx="9144000" cy="2246769"/>
          </a:xfrm>
          <a:prstGeom prst="rect">
            <a:avLst/>
          </a:prstGeom>
        </p:spPr>
        <p:txBody>
          <a:bodyPr wrap="square">
            <a:spAutoFit/>
          </a:bodyPr>
          <a:lstStyle/>
          <a:p>
            <a:pPr algn="just"/>
            <a:endParaRPr lang="en-US" sz="2000" spc="10" dirty="0" smtClean="0">
              <a:latin typeface="Arial Rounded MT Bold" pitchFamily="34" charset="0"/>
              <a:cs typeface="Arial Narrow"/>
            </a:endParaRPr>
          </a:p>
          <a:p>
            <a:pPr algn="just"/>
            <a:r>
              <a:rPr lang="en-US" sz="2000" spc="10" dirty="0" smtClean="0">
                <a:latin typeface="Arial Rounded MT Bold" pitchFamily="34" charset="0"/>
                <a:cs typeface="Arial Narrow"/>
              </a:rPr>
              <a:t>The following day, he is left in isolation and upon feeling hungry; he tries to seek the attention of his family members. Finally, he took his first flight. All the family members celebrate his victory by cheering and dancing around him. He also attempts at floating in the sea that he was once afraid of. Thus, he overcomes his fear and realizes that it is all in the mind. </a:t>
            </a:r>
            <a:r>
              <a:rPr lang="en-US" spc="10" dirty="0" smtClean="0">
                <a:latin typeface="Arial Narrow"/>
                <a:cs typeface="Arial Narrow"/>
              </a:rPr>
              <a:t> </a:t>
            </a:r>
            <a:endParaRPr lang="en-US" dirty="0"/>
          </a:p>
        </p:txBody>
      </p:sp>
      <p:pic>
        <p:nvPicPr>
          <p:cNvPr id="3074" name="Picture 2" descr="C:\Users\ssgj\Desktop\SK Shyam\Class-10 English Study Materials\First Flight Chapterwise Study Materials\Two Stories About Flying\7.jpg"/>
          <p:cNvPicPr>
            <a:picLocks noChangeAspect="1" noChangeArrowheads="1"/>
          </p:cNvPicPr>
          <p:nvPr/>
        </p:nvPicPr>
        <p:blipFill>
          <a:blip r:embed="rId2"/>
          <a:srcRect/>
          <a:stretch>
            <a:fillRect/>
          </a:stretch>
        </p:blipFill>
        <p:spPr bwMode="auto">
          <a:xfrm>
            <a:off x="0" y="4495800"/>
            <a:ext cx="4724400" cy="2362200"/>
          </a:xfrm>
          <a:prstGeom prst="rect">
            <a:avLst/>
          </a:prstGeom>
          <a:noFill/>
        </p:spPr>
      </p:pic>
      <p:pic>
        <p:nvPicPr>
          <p:cNvPr id="3075" name="Picture 3" descr="C:\Users\ssgj\Desktop\SK Shyam\Class-10 English Study Materials\First Flight Chapterwise Study Materials\Two Stories About Flying\5.jpg"/>
          <p:cNvPicPr>
            <a:picLocks noChangeAspect="1" noChangeArrowheads="1"/>
          </p:cNvPicPr>
          <p:nvPr/>
        </p:nvPicPr>
        <p:blipFill>
          <a:blip r:embed="rId3"/>
          <a:srcRect/>
          <a:stretch>
            <a:fillRect/>
          </a:stretch>
        </p:blipFill>
        <p:spPr bwMode="auto">
          <a:xfrm>
            <a:off x="4724400" y="4495801"/>
            <a:ext cx="4419600" cy="2362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sgj\Downloads\download (7).png"/>
          <p:cNvPicPr>
            <a:picLocks noChangeAspect="1" noChangeArrowheads="1"/>
          </p:cNvPicPr>
          <p:nvPr/>
        </p:nvPicPr>
        <p:blipFill>
          <a:blip r:embed="rId2"/>
          <a:srcRect b="15796"/>
          <a:stretch>
            <a:fillRect/>
          </a:stretch>
        </p:blipFill>
        <p:spPr bwMode="auto">
          <a:xfrm>
            <a:off x="0" y="0"/>
            <a:ext cx="9144000" cy="3352800"/>
          </a:xfrm>
          <a:prstGeom prst="rect">
            <a:avLst/>
          </a:prstGeom>
          <a:noFill/>
        </p:spPr>
      </p:pic>
      <p:pic>
        <p:nvPicPr>
          <p:cNvPr id="3" name="Picture 2" descr="C:\Users\ssgj\Downloads\download (8).png"/>
          <p:cNvPicPr>
            <a:picLocks noChangeAspect="1" noChangeArrowheads="1"/>
          </p:cNvPicPr>
          <p:nvPr/>
        </p:nvPicPr>
        <p:blipFill>
          <a:blip r:embed="rId3"/>
          <a:srcRect b="13895"/>
          <a:stretch>
            <a:fillRect/>
          </a:stretch>
        </p:blipFill>
        <p:spPr bwMode="auto">
          <a:xfrm>
            <a:off x="0" y="3581399"/>
            <a:ext cx="9144000" cy="32766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sgj\Downloads\download (9).png"/>
          <p:cNvPicPr>
            <a:picLocks noChangeAspect="1" noChangeArrowheads="1"/>
          </p:cNvPicPr>
          <p:nvPr/>
        </p:nvPicPr>
        <p:blipFill>
          <a:blip r:embed="rId2"/>
          <a:srcRect b="13895"/>
          <a:stretch>
            <a:fillRect/>
          </a:stretch>
        </p:blipFill>
        <p:spPr bwMode="auto">
          <a:xfrm>
            <a:off x="0" y="0"/>
            <a:ext cx="9144000" cy="3452813"/>
          </a:xfrm>
          <a:prstGeom prst="rect">
            <a:avLst/>
          </a:prstGeom>
          <a:noFill/>
        </p:spPr>
      </p:pic>
      <p:pic>
        <p:nvPicPr>
          <p:cNvPr id="3" name="Picture 2" descr="C:\Users\ssgj\Downloads\download (10).png"/>
          <p:cNvPicPr>
            <a:picLocks noChangeAspect="1" noChangeArrowheads="1"/>
          </p:cNvPicPr>
          <p:nvPr/>
        </p:nvPicPr>
        <p:blipFill>
          <a:blip r:embed="rId3"/>
          <a:srcRect b="11995"/>
          <a:stretch>
            <a:fillRect/>
          </a:stretch>
        </p:blipFill>
        <p:spPr bwMode="auto">
          <a:xfrm>
            <a:off x="0" y="3581400"/>
            <a:ext cx="9144000" cy="3276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406</TotalTime>
  <Words>459</Words>
  <Application>Microsoft Office PowerPoint</Application>
  <PresentationFormat>On-screen Show (4:3)</PresentationFormat>
  <Paragraphs>29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ssgj</dc:creator>
  <cp:lastModifiedBy>ssgj</cp:lastModifiedBy>
  <cp:revision>68</cp:revision>
  <dcterms:created xsi:type="dcterms:W3CDTF">2006-08-16T00:00:00Z</dcterms:created>
  <dcterms:modified xsi:type="dcterms:W3CDTF">2020-05-05T13:34:02Z</dcterms:modified>
</cp:coreProperties>
</file>